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71" r:id="rId2"/>
    <p:sldMasterId id="2147483689" r:id="rId3"/>
  </p:sldMasterIdLst>
  <p:sldIdLst>
    <p:sldId id="256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8470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9796027F-7875-4030-9381-8BD8C4F21935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1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9796027F-7875-4030-9381-8BD8C4F21935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745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9796027F-7875-4030-9381-8BD8C4F21935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805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228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0506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6872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38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6949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5771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53276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944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1778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8288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18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3910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2007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9796027F-7875-4030-9381-8BD8C4F21935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8727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9796027F-7875-4030-9381-8BD8C4F21935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4857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9796027F-7875-4030-9381-8BD8C4F21935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0562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336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442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7509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309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2816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0919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96467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40250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0689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8950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3939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784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spcBef>
                <a:spcPct val="0"/>
              </a:spcBef>
              <a:buNone/>
            </a:pPr>
            <a:r>
              <a:rPr lang="en-US" sz="4200" b="0" i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200" b="0" i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0" indent="0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Tx/>
              <a:buNone/>
            </a:pPr>
            <a:r>
              <a:rPr lang="en-US" sz="2000" b="0" i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A.) Response A</a:t>
            </a:r>
            <a:endParaRPr lang="en-US" sz="2000" b="0" i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0" indent="0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Tx/>
              <a:buNone/>
            </a:pPr>
            <a:r>
              <a:rPr lang="en-US" sz="2000" b="0" i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B.) Response B</a:t>
            </a:r>
            <a:endParaRPr lang="en-US" sz="2000" b="0" i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0" indent="0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Tx/>
              <a:buNone/>
            </a:pPr>
            <a:r>
              <a:rPr lang="en-US" sz="2000" b="0" i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C.) Response C</a:t>
            </a:r>
            <a:endParaRPr lang="en-US" sz="2000" b="0" i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0" indent="0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Tx/>
              <a:buNone/>
            </a:pPr>
            <a:r>
              <a:rPr lang="en-US" sz="2000" b="0" i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D.) Response D</a:t>
            </a:r>
            <a:endParaRPr lang="en-US" sz="2000" b="0" i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0" indent="0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Tx/>
              <a:buNone/>
            </a:pPr>
            <a:r>
              <a:rPr lang="en-US" sz="2000" b="0" i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E.) Response E</a:t>
            </a:r>
            <a:endParaRPr lang="en-US" sz="2000" b="0" i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9050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9050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FFFFFF"/>
                </a:solidFill>
              </a:rPr>
              <a:t>Percent Complete 100%</a:t>
            </a: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20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9050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9050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FFFFFF"/>
                </a:solidFill>
              </a:rPr>
              <a:t>00:30</a:t>
            </a:r>
            <a:endParaRPr 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8335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43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13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12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67%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7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33%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0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100%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3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100%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6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67%</a:t>
              </a:r>
              <a:endParaRPr lang="en-US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44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21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A*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9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B*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2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C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5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D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8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E</a:t>
              </a:r>
              <a:endParaRPr lang="en-US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42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9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2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0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4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1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6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2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8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3</a:t>
              </a:r>
              <a:endParaRPr lang="en-US" sz="20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83370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Google Earth Scavenger Hunt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Mrs. Pascual</a:t>
            </a:r>
            <a:endParaRPr lang="en-US" dirty="0"/>
          </a:p>
        </p:txBody>
      </p:sp>
      <p:pic>
        <p:nvPicPr>
          <p:cNvPr id="1026" name="Picture 2" descr="Image result for glo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6393" y="567522"/>
            <a:ext cx="3348439" cy="3348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5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Google Earth.</a:t>
            </a:r>
          </a:p>
          <a:p>
            <a:r>
              <a:rPr lang="en-US" dirty="0" smtClean="0"/>
              <a:t>Search the coordinates on each slide.</a:t>
            </a:r>
          </a:p>
          <a:p>
            <a:r>
              <a:rPr lang="en-US" dirty="0" smtClean="0"/>
              <a:t>Type what you see and where you are.</a:t>
            </a:r>
          </a:p>
          <a:p>
            <a:r>
              <a:rPr lang="en-US" dirty="0" smtClean="0"/>
              <a:t>Copy and paste a picture for each slide.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55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Coordinates: </a:t>
            </a:r>
            <a:br>
              <a:rPr lang="en-US" dirty="0" smtClean="0"/>
            </a:br>
            <a:r>
              <a:rPr lang="en-US" dirty="0" smtClean="0"/>
              <a:t>51 10’43.96 N</a:t>
            </a:r>
            <a:br>
              <a:rPr lang="en-US" dirty="0" smtClean="0"/>
            </a:br>
            <a:r>
              <a:rPr lang="en-US" dirty="0" smtClean="0"/>
              <a:t>1 49’34.32 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 and paste a picture here: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What do you see?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Where are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46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Coordinates: </a:t>
            </a:r>
            <a:br>
              <a:rPr lang="en-US" dirty="0" smtClean="0"/>
            </a:br>
            <a:r>
              <a:rPr lang="en-US" dirty="0" smtClean="0"/>
              <a:t>19 46’54.65 S</a:t>
            </a:r>
            <a:br>
              <a:rPr lang="en-US" dirty="0" smtClean="0"/>
            </a:br>
            <a:r>
              <a:rPr lang="en-US" dirty="0" smtClean="0"/>
              <a:t>149 28’54.76 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 and paste a picture here: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What do you see?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Where are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54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Coordinates: </a:t>
            </a:r>
            <a:br>
              <a:rPr lang="en-US" dirty="0" smtClean="0"/>
            </a:br>
            <a:r>
              <a:rPr lang="en-US" dirty="0" smtClean="0"/>
              <a:t>41 53’25.05 N</a:t>
            </a:r>
            <a:br>
              <a:rPr lang="en-US" dirty="0" smtClean="0"/>
            </a:br>
            <a:r>
              <a:rPr lang="en-US" dirty="0" smtClean="0"/>
              <a:t>12 29’32.10 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 and paste a picture here: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What do you see?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Where are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05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Coordinates: </a:t>
            </a:r>
            <a:br>
              <a:rPr lang="en-US" dirty="0" smtClean="0"/>
            </a:br>
            <a:r>
              <a:rPr lang="en-US" dirty="0" smtClean="0"/>
              <a:t>37 49’26.56 N</a:t>
            </a:r>
            <a:br>
              <a:rPr lang="en-US" dirty="0" smtClean="0"/>
            </a:br>
            <a:r>
              <a:rPr lang="en-US" dirty="0" smtClean="0"/>
              <a:t>122 28’51.83 W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 and paste a picture here: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What do you see?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Where are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73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Coordinates: </a:t>
            </a:r>
            <a:br>
              <a:rPr lang="en-US" dirty="0" smtClean="0"/>
            </a:br>
            <a:r>
              <a:rPr lang="en-US" dirty="0" smtClean="0"/>
              <a:t>29 58’45.05 N </a:t>
            </a:r>
            <a:br>
              <a:rPr lang="en-US" dirty="0" smtClean="0"/>
            </a:br>
            <a:r>
              <a:rPr lang="en-US" dirty="0" smtClean="0"/>
              <a:t>31 08’03.25 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 and paste a picture here: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What do you see?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Where are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09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Coordinates: </a:t>
            </a:r>
            <a:br>
              <a:rPr lang="en-US" dirty="0" smtClean="0"/>
            </a:br>
            <a:r>
              <a:rPr lang="en-US" dirty="0" smtClean="0"/>
              <a:t>52 25’54.67 S </a:t>
            </a:r>
            <a:br>
              <a:rPr lang="en-US" dirty="0" smtClean="0"/>
            </a:br>
            <a:r>
              <a:rPr lang="en-US" dirty="0" smtClean="0"/>
              <a:t>59 05’32.90 W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 and paste a picture here: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What do you see?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Where are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03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Coordinates: </a:t>
            </a:r>
            <a:br>
              <a:rPr lang="en-US" dirty="0" smtClean="0"/>
            </a:br>
            <a:r>
              <a:rPr lang="en-US" dirty="0" smtClean="0"/>
              <a:t>27 59’04.62 N</a:t>
            </a:r>
            <a:br>
              <a:rPr lang="en-US" dirty="0" smtClean="0"/>
            </a:br>
            <a:r>
              <a:rPr lang="en-US" dirty="0" smtClean="0"/>
              <a:t>86 55’49.49 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 and paste a picture here: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What do you see?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Where are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26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iRespondQuestionMaster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3.xml><?xml version="1.0" encoding="utf-8"?>
<a:theme xmlns:a="http://schemas.openxmlformats.org/drawingml/2006/main" name="iRespondGraphMaster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75</TotalTime>
  <Words>165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iRespondQuestionMaster</vt:lpstr>
      <vt:lpstr>iRespondGraphMaster</vt:lpstr>
      <vt:lpstr>Google Earth Scavenger Hunt</vt:lpstr>
      <vt:lpstr>Directions:</vt:lpstr>
      <vt:lpstr>Coordinates:  51 10’43.96 N 1 49’34.32 W</vt:lpstr>
      <vt:lpstr>Coordinates:  19 46’54.65 S 149 28’54.76 E </vt:lpstr>
      <vt:lpstr>Coordinates:  41 53’25.05 N 12 29’32.10 E </vt:lpstr>
      <vt:lpstr>Coordinates:  37 49’26.56 N 122 28’51.83 W  </vt:lpstr>
      <vt:lpstr>Coordinates:  29 58’45.05 N  31 08’03.25 E  </vt:lpstr>
      <vt:lpstr>Coordinates:  52 25’54.67 S  59 05’32.90 W  </vt:lpstr>
      <vt:lpstr>Coordinates:  27 59’04.62 N 86 55’49.49 E  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Earth Scavenger Hunt</dc:title>
  <dc:creator>Courtney Pascual</dc:creator>
  <cp:lastModifiedBy>Courtney Pascual</cp:lastModifiedBy>
  <cp:revision>9</cp:revision>
  <dcterms:created xsi:type="dcterms:W3CDTF">2016-10-21T15:20:49Z</dcterms:created>
  <dcterms:modified xsi:type="dcterms:W3CDTF">2016-11-03T12:08:02Z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