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7772400" cy="10058400"/>
  <p:notesSz cx="6858000" cy="9144000"/>
  <p:embeddedFontLst>
    <p:embeddedFont>
      <p:font typeface="Consolas" panose="020B0609020204030204" pitchFamily="49" charset="0"/>
      <p:regular r:id="rId98"/>
      <p:bold r:id="rId99"/>
      <p:italic r:id="rId100"/>
      <p:boldItalic r:id="rId101"/>
    </p:embeddedFont>
    <p:embeddedFont>
      <p:font typeface="Roboto" panose="02000000000000000000" pitchFamily="2" charset="0"/>
      <p:regular r:id="rId102"/>
      <p:bold r:id="rId103"/>
      <p:italic r:id="rId104"/>
      <p:boldItalic r:id="rId105"/>
    </p:embeddedFont>
    <p:embeddedFont>
      <p:font typeface="Roboto Black" panose="02000000000000000000" pitchFamily="2" charset="0"/>
      <p:bold r:id="rId106"/>
      <p:boldItalic r:id="rId107"/>
    </p:embeddedFont>
    <p:embeddedFont>
      <p:font typeface="Roboto Mono" panose="00000009000000000000" pitchFamily="49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2140" y="4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1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9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3.fntdata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353c20ba41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" name="Google Shape;24;g1353c20ba41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42bc742ffc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42bc742ffc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47ac4e6d1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47ac4e6d1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8830fd7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58830fd7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8830fd7d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8830fd7d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cc8c5ade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cc8c5ade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e4c515d5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3e4c515d5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e4c515d5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e4c515d5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3e4c515d50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3e4c515d50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e4c515d50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e4c515d50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407774aec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407774aec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446444fe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2446444fe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3e4c515d5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3e4c515d5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407774aec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407774aec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407774aecc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407774aecc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47ac4e6d1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47ac4e6d1e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2bc742ffc_2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2bc742ffc_2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407774aecc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407774aecc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407774aecc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407774aecc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4602d7be8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4602d7be85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602d7be85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602d7be85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407774aec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407774aecc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fe3f3db8c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fe3f3db8c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602d7be85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602d7be85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43530f295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43530f295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407774aec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407774aec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407774aecc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407774aecc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407774aec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407774aec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407774aec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407774aec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407774aec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407774aec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42bc742ffc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42bc742ffc_2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407774aecc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407774aecc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407774aec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407774aec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353c20ba4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1353c20ba4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407774aecc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407774aecc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42bc742ffc_2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142bc742ffc_2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42bc742ff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142bc742ff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42bc742ffc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42bc742ffc_2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43530f295b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43530f295b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407774aec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407774aecc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142bc742ffc_2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142bc742ffc_2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42bc742ffc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42bc742ffc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42bc742ffc_2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42bc742ffc_2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142bc742ffc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142bc742ffc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46b28480b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46b28480b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4602d7be85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14602d7be85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14602d7be85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14602d7be85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42bc742ffc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142bc742ffc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446444fe6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446444fe6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483132e865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1483132e865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258830fd7d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258830fd7d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48018261fe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148018261fe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14602d7be8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14602d7be85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1353c20ba41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1353c20ba41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14602d7be85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14602d7be85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e3f3db8c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e3f3db8c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4602d7be85_1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14602d7be85_1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4602d7be85_1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4602d7be85_1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fe3f3db8c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fe3f3db8c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fe3f3db8c1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fe3f3db8c1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fe3f3db8c1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fe3f3db8c1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fe3f3db8c1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fe3f3db8c1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148018261f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148018261f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148018261f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148018261f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148018261fe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148018261fe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150db4c295a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150db4c295a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83132e8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83132e8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148018261fe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148018261fe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50db4c295a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50db4c295a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148018261fe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148018261fe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148018261fe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148018261fe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148018261fe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148018261fe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17ae54cd4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17ae54cd46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150f496bbb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150f496bbb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2446444fe6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2446444fe6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1483132e865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1483132e865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13a667340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8" name="Google Shape;2208;g13a667340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31f130b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531f130b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258830fd7d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258830fd7d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1483132e865_1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1483132e865_1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483132e865_1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1483132e865_1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g1483132e865_1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0" name="Google Shape;2450;g1483132e865_1_1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483132e865_1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483132e865_1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g1483132e865_1_1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5" name="Google Shape;2575;g1483132e865_1_1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g1483132e865_1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8" name="Google Shape;2648;g1483132e865_1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gfe4b6c5e2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0" name="Google Shape;2710;gfe4b6c5e2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gfe4b6c5e2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8" name="Google Shape;2748;gfe4b6c5e2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1487e6827e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1487e6827e4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2bc742ffc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2bc742ffc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g1487e6827e4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4" name="Google Shape;2874;g1487e6827e4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gfe4b6c5e2e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6" name="Google Shape;2906;gfe4b6c5e2e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fe4b6c5e2e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5" name="Google Shape;2985;gfe4b6c5e2e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g1487e6827e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5" name="Google Shape;3045;g1487e6827e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g1487e6827e4_1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2" name="Google Shape;3112;g1487e6827e4_1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g1487e6827e4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7" name="Google Shape;3147;g1487e6827e4_1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38075" y="647900"/>
            <a:ext cx="7315200" cy="91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/>
          <p:nvPr/>
        </p:nvSpPr>
        <p:spPr>
          <a:xfrm>
            <a:off x="2522400" y="256900"/>
            <a:ext cx="27276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Table of Contents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26425" y="91203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26425" y="9578074"/>
            <a:ext cx="3058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2"/>
          </p:nvPr>
        </p:nvSpPr>
        <p:spPr>
          <a:xfrm>
            <a:off x="4487575" y="9578049"/>
            <a:ext cx="3058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Scale Grid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ird Scale Grid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cale Grid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Blank">
  <p:cSld name="CUSTOM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None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18" Type="http://schemas.openxmlformats.org/officeDocument/2006/relationships/image" Target="../media/image249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5" Type="http://schemas.openxmlformats.org/officeDocument/2006/relationships/image" Target="../media/image246.png"/><Relationship Id="rId10" Type="http://schemas.openxmlformats.org/officeDocument/2006/relationships/image" Target="../media/image242.png"/><Relationship Id="rId19" Type="http://schemas.openxmlformats.org/officeDocument/2006/relationships/image" Target="../media/image250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65.xml"/><Relationship Id="rId18" Type="http://schemas.openxmlformats.org/officeDocument/2006/relationships/slide" Target="slide80.xml"/><Relationship Id="rId3" Type="http://schemas.openxmlformats.org/officeDocument/2006/relationships/slide" Target="slide9.xml"/><Relationship Id="rId21" Type="http://schemas.openxmlformats.org/officeDocument/2006/relationships/slide" Target="slide89.xml"/><Relationship Id="rId7" Type="http://schemas.openxmlformats.org/officeDocument/2006/relationships/slide" Target="slide36.xml"/><Relationship Id="rId12" Type="http://schemas.openxmlformats.org/officeDocument/2006/relationships/slide" Target="slide57.xml"/><Relationship Id="rId17" Type="http://schemas.openxmlformats.org/officeDocument/2006/relationships/slide" Target="slide79.xml"/><Relationship Id="rId2" Type="http://schemas.openxmlformats.org/officeDocument/2006/relationships/notesSlide" Target="../notesSlides/notesSlide3.xml"/><Relationship Id="rId16" Type="http://schemas.openxmlformats.org/officeDocument/2006/relationships/slide" Target="slide76.xml"/><Relationship Id="rId20" Type="http://schemas.openxmlformats.org/officeDocument/2006/relationships/slide" Target="slide8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11" Type="http://schemas.openxmlformats.org/officeDocument/2006/relationships/slide" Target="slide55.xml"/><Relationship Id="rId5" Type="http://schemas.openxmlformats.org/officeDocument/2006/relationships/slide" Target="slide14.xml"/><Relationship Id="rId15" Type="http://schemas.openxmlformats.org/officeDocument/2006/relationships/slide" Target="slide74.xml"/><Relationship Id="rId23" Type="http://schemas.openxmlformats.org/officeDocument/2006/relationships/slide" Target="slide95.xml"/><Relationship Id="rId10" Type="http://schemas.openxmlformats.org/officeDocument/2006/relationships/slide" Target="slide56.xml"/><Relationship Id="rId19" Type="http://schemas.openxmlformats.org/officeDocument/2006/relationships/slide" Target="slide81.xml"/><Relationship Id="rId4" Type="http://schemas.openxmlformats.org/officeDocument/2006/relationships/slide" Target="slide12.xml"/><Relationship Id="rId9" Type="http://schemas.openxmlformats.org/officeDocument/2006/relationships/slide" Target="slide52.xml"/><Relationship Id="rId14" Type="http://schemas.openxmlformats.org/officeDocument/2006/relationships/slide" Target="slide68.xml"/><Relationship Id="rId22" Type="http://schemas.openxmlformats.org/officeDocument/2006/relationships/slide" Target="slide9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18" Type="http://schemas.openxmlformats.org/officeDocument/2006/relationships/image" Target="../media/image266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64.png"/><Relationship Id="rId20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19" Type="http://schemas.openxmlformats.org/officeDocument/2006/relationships/image" Target="../media/image267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18" Type="http://schemas.openxmlformats.org/officeDocument/2006/relationships/image" Target="../media/image284.png"/><Relationship Id="rId26" Type="http://schemas.openxmlformats.org/officeDocument/2006/relationships/image" Target="../media/image292.png"/><Relationship Id="rId3" Type="http://schemas.openxmlformats.org/officeDocument/2006/relationships/image" Target="../media/image269.png"/><Relationship Id="rId21" Type="http://schemas.openxmlformats.org/officeDocument/2006/relationships/image" Target="../media/image287.png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17" Type="http://schemas.openxmlformats.org/officeDocument/2006/relationships/image" Target="../media/image283.png"/><Relationship Id="rId25" Type="http://schemas.openxmlformats.org/officeDocument/2006/relationships/image" Target="../media/image29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82.png"/><Relationship Id="rId20" Type="http://schemas.openxmlformats.org/officeDocument/2006/relationships/image" Target="../media/image2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24" Type="http://schemas.openxmlformats.org/officeDocument/2006/relationships/image" Target="../media/image290.png"/><Relationship Id="rId5" Type="http://schemas.openxmlformats.org/officeDocument/2006/relationships/image" Target="../media/image271.png"/><Relationship Id="rId15" Type="http://schemas.openxmlformats.org/officeDocument/2006/relationships/image" Target="../media/image281.png"/><Relationship Id="rId23" Type="http://schemas.openxmlformats.org/officeDocument/2006/relationships/image" Target="../media/image289.png"/><Relationship Id="rId10" Type="http://schemas.openxmlformats.org/officeDocument/2006/relationships/image" Target="../media/image276.png"/><Relationship Id="rId19" Type="http://schemas.openxmlformats.org/officeDocument/2006/relationships/image" Target="../media/image285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Relationship Id="rId14" Type="http://schemas.openxmlformats.org/officeDocument/2006/relationships/image" Target="../media/image280.png"/><Relationship Id="rId22" Type="http://schemas.openxmlformats.org/officeDocument/2006/relationships/image" Target="../media/image2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3.png"/><Relationship Id="rId18" Type="http://schemas.openxmlformats.org/officeDocument/2006/relationships/image" Target="../media/image308.png"/><Relationship Id="rId3" Type="http://schemas.openxmlformats.org/officeDocument/2006/relationships/image" Target="../media/image293.png"/><Relationship Id="rId21" Type="http://schemas.openxmlformats.org/officeDocument/2006/relationships/image" Target="../media/image311.png"/><Relationship Id="rId7" Type="http://schemas.openxmlformats.org/officeDocument/2006/relationships/image" Target="../media/image297.png"/><Relationship Id="rId12" Type="http://schemas.openxmlformats.org/officeDocument/2006/relationships/image" Target="../media/image302.png"/><Relationship Id="rId17" Type="http://schemas.openxmlformats.org/officeDocument/2006/relationships/image" Target="../media/image30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06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24" Type="http://schemas.openxmlformats.org/officeDocument/2006/relationships/image" Target="../media/image314.png"/><Relationship Id="rId5" Type="http://schemas.openxmlformats.org/officeDocument/2006/relationships/image" Target="../media/image295.png"/><Relationship Id="rId15" Type="http://schemas.openxmlformats.org/officeDocument/2006/relationships/image" Target="../media/image305.png"/><Relationship Id="rId23" Type="http://schemas.openxmlformats.org/officeDocument/2006/relationships/image" Target="../media/image313.png"/><Relationship Id="rId10" Type="http://schemas.openxmlformats.org/officeDocument/2006/relationships/image" Target="../media/image300.png"/><Relationship Id="rId19" Type="http://schemas.openxmlformats.org/officeDocument/2006/relationships/image" Target="../media/image309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Relationship Id="rId14" Type="http://schemas.openxmlformats.org/officeDocument/2006/relationships/image" Target="../media/image304.png"/><Relationship Id="rId22" Type="http://schemas.openxmlformats.org/officeDocument/2006/relationships/image" Target="../media/image3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25.png"/><Relationship Id="rId18" Type="http://schemas.openxmlformats.org/officeDocument/2006/relationships/image" Target="../media/image33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328.png"/><Relationship Id="rId20" Type="http://schemas.openxmlformats.org/officeDocument/2006/relationships/image" Target="../media/image3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8.png"/><Relationship Id="rId11" Type="http://schemas.openxmlformats.org/officeDocument/2006/relationships/image" Target="../media/image323.png"/><Relationship Id="rId5" Type="http://schemas.openxmlformats.org/officeDocument/2006/relationships/image" Target="../media/image317.png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19" Type="http://schemas.openxmlformats.org/officeDocument/2006/relationships/image" Target="../media/image331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Relationship Id="rId14" Type="http://schemas.openxmlformats.org/officeDocument/2006/relationships/image" Target="../media/image3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43.png"/><Relationship Id="rId18" Type="http://schemas.openxmlformats.org/officeDocument/2006/relationships/image" Target="../media/image348.png"/><Relationship Id="rId3" Type="http://schemas.openxmlformats.org/officeDocument/2006/relationships/image" Target="../media/image333.png"/><Relationship Id="rId21" Type="http://schemas.openxmlformats.org/officeDocument/2006/relationships/image" Target="../media/image351.png"/><Relationship Id="rId7" Type="http://schemas.openxmlformats.org/officeDocument/2006/relationships/image" Target="../media/image337.png"/><Relationship Id="rId12" Type="http://schemas.openxmlformats.org/officeDocument/2006/relationships/image" Target="../media/image342.png"/><Relationship Id="rId17" Type="http://schemas.openxmlformats.org/officeDocument/2006/relationships/image" Target="../media/image34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346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6.png"/><Relationship Id="rId11" Type="http://schemas.openxmlformats.org/officeDocument/2006/relationships/image" Target="../media/image341.png"/><Relationship Id="rId5" Type="http://schemas.openxmlformats.org/officeDocument/2006/relationships/image" Target="../media/image335.png"/><Relationship Id="rId15" Type="http://schemas.openxmlformats.org/officeDocument/2006/relationships/image" Target="../media/image345.png"/><Relationship Id="rId10" Type="http://schemas.openxmlformats.org/officeDocument/2006/relationships/image" Target="../media/image340.png"/><Relationship Id="rId19" Type="http://schemas.openxmlformats.org/officeDocument/2006/relationships/image" Target="../media/image349.png"/><Relationship Id="rId4" Type="http://schemas.openxmlformats.org/officeDocument/2006/relationships/image" Target="../media/image334.png"/><Relationship Id="rId9" Type="http://schemas.openxmlformats.org/officeDocument/2006/relationships/image" Target="../media/image339.png"/><Relationship Id="rId14" Type="http://schemas.openxmlformats.org/officeDocument/2006/relationships/image" Target="../media/image344.png"/><Relationship Id="rId22" Type="http://schemas.openxmlformats.org/officeDocument/2006/relationships/image" Target="../media/image3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13" Type="http://schemas.openxmlformats.org/officeDocument/2006/relationships/image" Target="../media/image363.png"/><Relationship Id="rId18" Type="http://schemas.openxmlformats.org/officeDocument/2006/relationships/image" Target="../media/image368.png"/><Relationship Id="rId26" Type="http://schemas.openxmlformats.org/officeDocument/2006/relationships/image" Target="../media/image376.png"/><Relationship Id="rId3" Type="http://schemas.openxmlformats.org/officeDocument/2006/relationships/image" Target="../media/image353.png"/><Relationship Id="rId21" Type="http://schemas.openxmlformats.org/officeDocument/2006/relationships/image" Target="../media/image371.png"/><Relationship Id="rId7" Type="http://schemas.openxmlformats.org/officeDocument/2006/relationships/image" Target="../media/image357.png"/><Relationship Id="rId12" Type="http://schemas.openxmlformats.org/officeDocument/2006/relationships/image" Target="../media/image362.png"/><Relationship Id="rId17" Type="http://schemas.openxmlformats.org/officeDocument/2006/relationships/image" Target="../media/image367.png"/><Relationship Id="rId25" Type="http://schemas.openxmlformats.org/officeDocument/2006/relationships/image" Target="../media/image37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366.png"/><Relationship Id="rId20" Type="http://schemas.openxmlformats.org/officeDocument/2006/relationships/image" Target="../media/image370.png"/><Relationship Id="rId29" Type="http://schemas.openxmlformats.org/officeDocument/2006/relationships/image" Target="../media/image3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6.png"/><Relationship Id="rId11" Type="http://schemas.openxmlformats.org/officeDocument/2006/relationships/image" Target="../media/image361.png"/><Relationship Id="rId24" Type="http://schemas.openxmlformats.org/officeDocument/2006/relationships/image" Target="../media/image374.png"/><Relationship Id="rId32" Type="http://schemas.openxmlformats.org/officeDocument/2006/relationships/image" Target="../media/image382.png"/><Relationship Id="rId5" Type="http://schemas.openxmlformats.org/officeDocument/2006/relationships/image" Target="../media/image355.png"/><Relationship Id="rId15" Type="http://schemas.openxmlformats.org/officeDocument/2006/relationships/image" Target="../media/image365.png"/><Relationship Id="rId23" Type="http://schemas.openxmlformats.org/officeDocument/2006/relationships/image" Target="../media/image373.png"/><Relationship Id="rId28" Type="http://schemas.openxmlformats.org/officeDocument/2006/relationships/image" Target="../media/image378.png"/><Relationship Id="rId10" Type="http://schemas.openxmlformats.org/officeDocument/2006/relationships/image" Target="../media/image360.png"/><Relationship Id="rId19" Type="http://schemas.openxmlformats.org/officeDocument/2006/relationships/image" Target="../media/image369.png"/><Relationship Id="rId31" Type="http://schemas.openxmlformats.org/officeDocument/2006/relationships/image" Target="../media/image381.png"/><Relationship Id="rId4" Type="http://schemas.openxmlformats.org/officeDocument/2006/relationships/image" Target="../media/image354.png"/><Relationship Id="rId9" Type="http://schemas.openxmlformats.org/officeDocument/2006/relationships/image" Target="../media/image359.png"/><Relationship Id="rId14" Type="http://schemas.openxmlformats.org/officeDocument/2006/relationships/image" Target="../media/image364.png"/><Relationship Id="rId22" Type="http://schemas.openxmlformats.org/officeDocument/2006/relationships/image" Target="../media/image372.png"/><Relationship Id="rId27" Type="http://schemas.openxmlformats.org/officeDocument/2006/relationships/image" Target="../media/image377.png"/><Relationship Id="rId30" Type="http://schemas.openxmlformats.org/officeDocument/2006/relationships/image" Target="../media/image3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18" Type="http://schemas.openxmlformats.org/officeDocument/2006/relationships/image" Target="../media/image398.pn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12" Type="http://schemas.openxmlformats.org/officeDocument/2006/relationships/image" Target="../media/image392.png"/><Relationship Id="rId17" Type="http://schemas.openxmlformats.org/officeDocument/2006/relationships/image" Target="../media/image39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10" Type="http://schemas.openxmlformats.org/officeDocument/2006/relationships/image" Target="../media/image390.png"/><Relationship Id="rId19" Type="http://schemas.openxmlformats.org/officeDocument/2006/relationships/image" Target="../media/image399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13" Type="http://schemas.openxmlformats.org/officeDocument/2006/relationships/image" Target="../media/image410.png"/><Relationship Id="rId18" Type="http://schemas.openxmlformats.org/officeDocument/2006/relationships/image" Target="../media/image415.png"/><Relationship Id="rId3" Type="http://schemas.openxmlformats.org/officeDocument/2006/relationships/image" Target="../media/image400.png"/><Relationship Id="rId7" Type="http://schemas.openxmlformats.org/officeDocument/2006/relationships/image" Target="../media/image404.png"/><Relationship Id="rId12" Type="http://schemas.openxmlformats.org/officeDocument/2006/relationships/image" Target="../media/image409.png"/><Relationship Id="rId17" Type="http://schemas.openxmlformats.org/officeDocument/2006/relationships/image" Target="../media/image41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3.png"/><Relationship Id="rId11" Type="http://schemas.openxmlformats.org/officeDocument/2006/relationships/image" Target="../media/image408.png"/><Relationship Id="rId5" Type="http://schemas.openxmlformats.org/officeDocument/2006/relationships/image" Target="../media/image402.png"/><Relationship Id="rId15" Type="http://schemas.openxmlformats.org/officeDocument/2006/relationships/image" Target="../media/image412.png"/><Relationship Id="rId10" Type="http://schemas.openxmlformats.org/officeDocument/2006/relationships/image" Target="../media/image407.png"/><Relationship Id="rId4" Type="http://schemas.openxmlformats.org/officeDocument/2006/relationships/image" Target="../media/image401.png"/><Relationship Id="rId9" Type="http://schemas.openxmlformats.org/officeDocument/2006/relationships/image" Target="../media/image406.png"/><Relationship Id="rId14" Type="http://schemas.openxmlformats.org/officeDocument/2006/relationships/image" Target="../media/image4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18" Type="http://schemas.openxmlformats.org/officeDocument/2006/relationships/image" Target="../media/image431.png"/><Relationship Id="rId3" Type="http://schemas.openxmlformats.org/officeDocument/2006/relationships/image" Target="../media/image416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418.png"/><Relationship Id="rId15" Type="http://schemas.openxmlformats.org/officeDocument/2006/relationships/image" Target="../media/image428.png"/><Relationship Id="rId10" Type="http://schemas.openxmlformats.org/officeDocument/2006/relationships/image" Target="../media/image42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5.png"/><Relationship Id="rId5" Type="http://schemas.openxmlformats.org/officeDocument/2006/relationships/image" Target="../media/image434.png"/><Relationship Id="rId10" Type="http://schemas.openxmlformats.org/officeDocument/2006/relationships/image" Target="../media/image439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3" Type="http://schemas.openxmlformats.org/officeDocument/2006/relationships/image" Target="../media/image440.png"/><Relationship Id="rId7" Type="http://schemas.openxmlformats.org/officeDocument/2006/relationships/image" Target="../media/image4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3.png"/><Relationship Id="rId5" Type="http://schemas.openxmlformats.org/officeDocument/2006/relationships/image" Target="../media/image442.png"/><Relationship Id="rId4" Type="http://schemas.openxmlformats.org/officeDocument/2006/relationships/image" Target="../media/image4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9.png"/><Relationship Id="rId5" Type="http://schemas.openxmlformats.org/officeDocument/2006/relationships/image" Target="../media/image448.png"/><Relationship Id="rId4" Type="http://schemas.openxmlformats.org/officeDocument/2006/relationships/image" Target="../media/image4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13" Type="http://schemas.openxmlformats.org/officeDocument/2006/relationships/image" Target="../media/image460.png"/><Relationship Id="rId18" Type="http://schemas.openxmlformats.org/officeDocument/2006/relationships/image" Target="../media/image465.png"/><Relationship Id="rId26" Type="http://schemas.openxmlformats.org/officeDocument/2006/relationships/image" Target="../media/image473.png"/><Relationship Id="rId3" Type="http://schemas.openxmlformats.org/officeDocument/2006/relationships/image" Target="../media/image450.png"/><Relationship Id="rId21" Type="http://schemas.openxmlformats.org/officeDocument/2006/relationships/image" Target="../media/image468.png"/><Relationship Id="rId7" Type="http://schemas.openxmlformats.org/officeDocument/2006/relationships/image" Target="../media/image454.png"/><Relationship Id="rId12" Type="http://schemas.openxmlformats.org/officeDocument/2006/relationships/image" Target="../media/image459.png"/><Relationship Id="rId17" Type="http://schemas.openxmlformats.org/officeDocument/2006/relationships/image" Target="../media/image464.png"/><Relationship Id="rId25" Type="http://schemas.openxmlformats.org/officeDocument/2006/relationships/image" Target="../media/image47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463.png"/><Relationship Id="rId20" Type="http://schemas.openxmlformats.org/officeDocument/2006/relationships/image" Target="../media/image4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3.png"/><Relationship Id="rId11" Type="http://schemas.openxmlformats.org/officeDocument/2006/relationships/image" Target="../media/image458.png"/><Relationship Id="rId24" Type="http://schemas.openxmlformats.org/officeDocument/2006/relationships/image" Target="../media/image471.png"/><Relationship Id="rId5" Type="http://schemas.openxmlformats.org/officeDocument/2006/relationships/image" Target="../media/image452.png"/><Relationship Id="rId15" Type="http://schemas.openxmlformats.org/officeDocument/2006/relationships/image" Target="../media/image462.png"/><Relationship Id="rId23" Type="http://schemas.openxmlformats.org/officeDocument/2006/relationships/image" Target="../media/image470.png"/><Relationship Id="rId10" Type="http://schemas.openxmlformats.org/officeDocument/2006/relationships/image" Target="../media/image457.png"/><Relationship Id="rId19" Type="http://schemas.openxmlformats.org/officeDocument/2006/relationships/image" Target="../media/image466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Relationship Id="rId14" Type="http://schemas.openxmlformats.org/officeDocument/2006/relationships/image" Target="../media/image461.png"/><Relationship Id="rId22" Type="http://schemas.openxmlformats.org/officeDocument/2006/relationships/image" Target="../media/image469.png"/><Relationship Id="rId27" Type="http://schemas.openxmlformats.org/officeDocument/2006/relationships/image" Target="../media/image4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85.png"/><Relationship Id="rId18" Type="http://schemas.openxmlformats.org/officeDocument/2006/relationships/image" Target="../media/image490.png"/><Relationship Id="rId3" Type="http://schemas.openxmlformats.org/officeDocument/2006/relationships/image" Target="../media/image475.png"/><Relationship Id="rId21" Type="http://schemas.openxmlformats.org/officeDocument/2006/relationships/image" Target="../media/image493.png"/><Relationship Id="rId7" Type="http://schemas.openxmlformats.org/officeDocument/2006/relationships/image" Target="../media/image479.png"/><Relationship Id="rId12" Type="http://schemas.openxmlformats.org/officeDocument/2006/relationships/image" Target="../media/image484.png"/><Relationship Id="rId17" Type="http://schemas.openxmlformats.org/officeDocument/2006/relationships/image" Target="../media/image489.png"/><Relationship Id="rId25" Type="http://schemas.openxmlformats.org/officeDocument/2006/relationships/image" Target="../media/image497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488.png"/><Relationship Id="rId20" Type="http://schemas.openxmlformats.org/officeDocument/2006/relationships/image" Target="../media/image4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8.png"/><Relationship Id="rId11" Type="http://schemas.openxmlformats.org/officeDocument/2006/relationships/image" Target="../media/image483.png"/><Relationship Id="rId24" Type="http://schemas.openxmlformats.org/officeDocument/2006/relationships/image" Target="../media/image496.png"/><Relationship Id="rId5" Type="http://schemas.openxmlformats.org/officeDocument/2006/relationships/image" Target="../media/image477.png"/><Relationship Id="rId15" Type="http://schemas.openxmlformats.org/officeDocument/2006/relationships/image" Target="../media/image487.png"/><Relationship Id="rId23" Type="http://schemas.openxmlformats.org/officeDocument/2006/relationships/image" Target="../media/image495.png"/><Relationship Id="rId10" Type="http://schemas.openxmlformats.org/officeDocument/2006/relationships/image" Target="../media/image482.png"/><Relationship Id="rId19" Type="http://schemas.openxmlformats.org/officeDocument/2006/relationships/image" Target="../media/image491.png"/><Relationship Id="rId4" Type="http://schemas.openxmlformats.org/officeDocument/2006/relationships/image" Target="../media/image476.png"/><Relationship Id="rId9" Type="http://schemas.openxmlformats.org/officeDocument/2006/relationships/image" Target="../media/image481.png"/><Relationship Id="rId14" Type="http://schemas.openxmlformats.org/officeDocument/2006/relationships/image" Target="../media/image486.png"/><Relationship Id="rId22" Type="http://schemas.openxmlformats.org/officeDocument/2006/relationships/image" Target="../media/image49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png"/><Relationship Id="rId3" Type="http://schemas.openxmlformats.org/officeDocument/2006/relationships/image" Target="../media/image498.png"/><Relationship Id="rId7" Type="http://schemas.openxmlformats.org/officeDocument/2006/relationships/image" Target="../media/image5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1.png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9.png"/><Relationship Id="rId13" Type="http://schemas.openxmlformats.org/officeDocument/2006/relationships/image" Target="../media/image514.png"/><Relationship Id="rId18" Type="http://schemas.openxmlformats.org/officeDocument/2006/relationships/image" Target="../media/image519.png"/><Relationship Id="rId3" Type="http://schemas.openxmlformats.org/officeDocument/2006/relationships/image" Target="../media/image504.png"/><Relationship Id="rId7" Type="http://schemas.openxmlformats.org/officeDocument/2006/relationships/image" Target="../media/image508.png"/><Relationship Id="rId12" Type="http://schemas.openxmlformats.org/officeDocument/2006/relationships/image" Target="../media/image513.png"/><Relationship Id="rId17" Type="http://schemas.openxmlformats.org/officeDocument/2006/relationships/image" Target="../media/image51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517.png"/><Relationship Id="rId20" Type="http://schemas.openxmlformats.org/officeDocument/2006/relationships/image" Target="../media/image5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7.png"/><Relationship Id="rId11" Type="http://schemas.openxmlformats.org/officeDocument/2006/relationships/image" Target="../media/image512.png"/><Relationship Id="rId5" Type="http://schemas.openxmlformats.org/officeDocument/2006/relationships/image" Target="../media/image506.png"/><Relationship Id="rId15" Type="http://schemas.openxmlformats.org/officeDocument/2006/relationships/image" Target="../media/image516.png"/><Relationship Id="rId10" Type="http://schemas.openxmlformats.org/officeDocument/2006/relationships/image" Target="../media/image511.png"/><Relationship Id="rId19" Type="http://schemas.openxmlformats.org/officeDocument/2006/relationships/image" Target="../media/image520.png"/><Relationship Id="rId4" Type="http://schemas.openxmlformats.org/officeDocument/2006/relationships/image" Target="../media/image505.png"/><Relationship Id="rId9" Type="http://schemas.openxmlformats.org/officeDocument/2006/relationships/image" Target="../media/image510.png"/><Relationship Id="rId14" Type="http://schemas.openxmlformats.org/officeDocument/2006/relationships/image" Target="../media/image5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32.png"/><Relationship Id="rId3" Type="http://schemas.openxmlformats.org/officeDocument/2006/relationships/image" Target="../media/image522.png"/><Relationship Id="rId7" Type="http://schemas.openxmlformats.org/officeDocument/2006/relationships/image" Target="../media/image526.png"/><Relationship Id="rId12" Type="http://schemas.openxmlformats.org/officeDocument/2006/relationships/image" Target="../media/image531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5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5.png"/><Relationship Id="rId11" Type="http://schemas.openxmlformats.org/officeDocument/2006/relationships/image" Target="../media/image530.png"/><Relationship Id="rId5" Type="http://schemas.openxmlformats.org/officeDocument/2006/relationships/image" Target="../media/image524.png"/><Relationship Id="rId15" Type="http://schemas.openxmlformats.org/officeDocument/2006/relationships/image" Target="../media/image534.png"/><Relationship Id="rId10" Type="http://schemas.openxmlformats.org/officeDocument/2006/relationships/image" Target="../media/image529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5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13" Type="http://schemas.openxmlformats.org/officeDocument/2006/relationships/image" Target="../media/image546.png"/><Relationship Id="rId18" Type="http://schemas.openxmlformats.org/officeDocument/2006/relationships/image" Target="../media/image551.png"/><Relationship Id="rId3" Type="http://schemas.openxmlformats.org/officeDocument/2006/relationships/image" Target="../media/image536.png"/><Relationship Id="rId21" Type="http://schemas.openxmlformats.org/officeDocument/2006/relationships/image" Target="../media/image554.png"/><Relationship Id="rId7" Type="http://schemas.openxmlformats.org/officeDocument/2006/relationships/image" Target="../media/image540.png"/><Relationship Id="rId12" Type="http://schemas.openxmlformats.org/officeDocument/2006/relationships/image" Target="../media/image545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549.png"/><Relationship Id="rId20" Type="http://schemas.openxmlformats.org/officeDocument/2006/relationships/image" Target="../media/image5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9.png"/><Relationship Id="rId11" Type="http://schemas.openxmlformats.org/officeDocument/2006/relationships/image" Target="../media/image544.png"/><Relationship Id="rId5" Type="http://schemas.openxmlformats.org/officeDocument/2006/relationships/image" Target="../media/image538.png"/><Relationship Id="rId15" Type="http://schemas.openxmlformats.org/officeDocument/2006/relationships/image" Target="../media/image548.png"/><Relationship Id="rId10" Type="http://schemas.openxmlformats.org/officeDocument/2006/relationships/image" Target="../media/image543.png"/><Relationship Id="rId19" Type="http://schemas.openxmlformats.org/officeDocument/2006/relationships/image" Target="../media/image552.png"/><Relationship Id="rId4" Type="http://schemas.openxmlformats.org/officeDocument/2006/relationships/image" Target="../media/image537.png"/><Relationship Id="rId9" Type="http://schemas.openxmlformats.org/officeDocument/2006/relationships/image" Target="../media/image542.png"/><Relationship Id="rId14" Type="http://schemas.openxmlformats.org/officeDocument/2006/relationships/image" Target="../media/image547.png"/><Relationship Id="rId22" Type="http://schemas.openxmlformats.org/officeDocument/2006/relationships/image" Target="../media/image5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13" Type="http://schemas.openxmlformats.org/officeDocument/2006/relationships/image" Target="../media/image566.png"/><Relationship Id="rId3" Type="http://schemas.openxmlformats.org/officeDocument/2006/relationships/image" Target="../media/image556.png"/><Relationship Id="rId7" Type="http://schemas.openxmlformats.org/officeDocument/2006/relationships/image" Target="../media/image560.png"/><Relationship Id="rId12" Type="http://schemas.openxmlformats.org/officeDocument/2006/relationships/image" Target="../media/image5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9.png"/><Relationship Id="rId11" Type="http://schemas.openxmlformats.org/officeDocument/2006/relationships/image" Target="../media/image564.png"/><Relationship Id="rId5" Type="http://schemas.openxmlformats.org/officeDocument/2006/relationships/image" Target="../media/image558.png"/><Relationship Id="rId10" Type="http://schemas.openxmlformats.org/officeDocument/2006/relationships/image" Target="../media/image563.png"/><Relationship Id="rId4" Type="http://schemas.openxmlformats.org/officeDocument/2006/relationships/image" Target="../media/image557.png"/><Relationship Id="rId9" Type="http://schemas.openxmlformats.org/officeDocument/2006/relationships/image" Target="../media/image562.png"/><Relationship Id="rId14" Type="http://schemas.openxmlformats.org/officeDocument/2006/relationships/image" Target="../media/image5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578.png"/><Relationship Id="rId3" Type="http://schemas.openxmlformats.org/officeDocument/2006/relationships/image" Target="../media/image568.png"/><Relationship Id="rId7" Type="http://schemas.openxmlformats.org/officeDocument/2006/relationships/image" Target="../media/image572.png"/><Relationship Id="rId12" Type="http://schemas.openxmlformats.org/officeDocument/2006/relationships/image" Target="../media/image5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1.png"/><Relationship Id="rId11" Type="http://schemas.openxmlformats.org/officeDocument/2006/relationships/image" Target="../media/image576.png"/><Relationship Id="rId5" Type="http://schemas.openxmlformats.org/officeDocument/2006/relationships/image" Target="../media/image570.png"/><Relationship Id="rId10" Type="http://schemas.openxmlformats.org/officeDocument/2006/relationships/image" Target="../media/image575.png"/><Relationship Id="rId4" Type="http://schemas.openxmlformats.org/officeDocument/2006/relationships/image" Target="../media/image569.png"/><Relationship Id="rId9" Type="http://schemas.openxmlformats.org/officeDocument/2006/relationships/image" Target="../media/image574.png"/><Relationship Id="rId14" Type="http://schemas.openxmlformats.org/officeDocument/2006/relationships/image" Target="../media/image5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3.png"/><Relationship Id="rId5" Type="http://schemas.openxmlformats.org/officeDocument/2006/relationships/image" Target="../media/image582.png"/><Relationship Id="rId4" Type="http://schemas.openxmlformats.org/officeDocument/2006/relationships/image" Target="../media/image5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9.png"/><Relationship Id="rId3" Type="http://schemas.openxmlformats.org/officeDocument/2006/relationships/image" Target="../media/image584.png"/><Relationship Id="rId7" Type="http://schemas.openxmlformats.org/officeDocument/2006/relationships/image" Target="../media/image5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7.png"/><Relationship Id="rId5" Type="http://schemas.openxmlformats.org/officeDocument/2006/relationships/image" Target="../media/image586.png"/><Relationship Id="rId10" Type="http://schemas.openxmlformats.org/officeDocument/2006/relationships/image" Target="../media/image591.png"/><Relationship Id="rId4" Type="http://schemas.openxmlformats.org/officeDocument/2006/relationships/image" Target="../media/image585.png"/><Relationship Id="rId9" Type="http://schemas.openxmlformats.org/officeDocument/2006/relationships/image" Target="../media/image5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5.png"/><Relationship Id="rId5" Type="http://schemas.openxmlformats.org/officeDocument/2006/relationships/image" Target="../media/image594.png"/><Relationship Id="rId4" Type="http://schemas.openxmlformats.org/officeDocument/2006/relationships/image" Target="../media/image5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8.png"/><Relationship Id="rId4" Type="http://schemas.openxmlformats.org/officeDocument/2006/relationships/image" Target="../media/image59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53.png"/><Relationship Id="rId21" Type="http://schemas.openxmlformats.org/officeDocument/2006/relationships/image" Target="../media/image48.png"/><Relationship Id="rId34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52.png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33.png"/><Relationship Id="rId20" Type="http://schemas.openxmlformats.org/officeDocument/2006/relationships/image" Target="../media/image4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51.png"/><Relationship Id="rId32" Type="http://schemas.openxmlformats.org/officeDocument/2006/relationships/image" Target="../media/image37.png"/><Relationship Id="rId37" Type="http://schemas.openxmlformats.org/officeDocument/2006/relationships/image" Target="../media/image4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50.png"/><Relationship Id="rId28" Type="http://schemas.openxmlformats.org/officeDocument/2006/relationships/image" Target="../media/image25.png"/><Relationship Id="rId36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31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Relationship Id="rId14" Type="http://schemas.openxmlformats.org/officeDocument/2006/relationships/image" Target="../media/image3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27.png"/><Relationship Id="rId35" Type="http://schemas.openxmlformats.org/officeDocument/2006/relationships/image" Target="../media/image44.png"/><Relationship Id="rId8" Type="http://schemas.openxmlformats.org/officeDocument/2006/relationships/image" Target="../media/image40.png"/><Relationship Id="rId3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101.png"/><Relationship Id="rId3" Type="http://schemas.openxmlformats.org/officeDocument/2006/relationships/image" Target="../media/image98.png"/><Relationship Id="rId21" Type="http://schemas.openxmlformats.org/officeDocument/2006/relationships/image" Target="../media/image93.png"/><Relationship Id="rId34" Type="http://schemas.openxmlformats.org/officeDocument/2006/relationships/image" Target="../media/image110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100.png"/><Relationship Id="rId33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8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3.png"/><Relationship Id="rId36" Type="http://schemas.openxmlformats.org/officeDocument/2006/relationships/image" Target="../media/image111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102.png"/><Relationship Id="rId30" Type="http://schemas.openxmlformats.org/officeDocument/2006/relationships/image" Target="../media/image106.png"/><Relationship Id="rId35" Type="http://schemas.openxmlformats.org/officeDocument/2006/relationships/image" Target="../media/image104.png"/><Relationship Id="rId8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6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8.png"/><Relationship Id="rId21" Type="http://schemas.openxmlformats.org/officeDocument/2006/relationships/image" Target="../media/image130.png"/><Relationship Id="rId7" Type="http://schemas.openxmlformats.org/officeDocument/2006/relationships/image" Target="../media/image114.png"/><Relationship Id="rId12" Type="http://schemas.openxmlformats.org/officeDocument/2006/relationships/image" Target="../media/image121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23.png"/><Relationship Id="rId20" Type="http://schemas.openxmlformats.org/officeDocument/2006/relationships/image" Target="../media/image129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11" Type="http://schemas.openxmlformats.org/officeDocument/2006/relationships/image" Target="../media/image120.png"/><Relationship Id="rId24" Type="http://schemas.openxmlformats.org/officeDocument/2006/relationships/image" Target="../media/image135.png"/><Relationship Id="rId32" Type="http://schemas.openxmlformats.org/officeDocument/2006/relationships/image" Target="../media/image139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4.png"/><Relationship Id="rId28" Type="http://schemas.openxmlformats.org/officeDocument/2006/relationships/image" Target="../media/image141.png"/><Relationship Id="rId10" Type="http://schemas.openxmlformats.org/officeDocument/2006/relationships/image" Target="../media/image117.png"/><Relationship Id="rId19" Type="http://schemas.openxmlformats.org/officeDocument/2006/relationships/image" Target="../media/image128.png"/><Relationship Id="rId31" Type="http://schemas.openxmlformats.org/officeDocument/2006/relationships/image" Target="../media/image138.png"/><Relationship Id="rId4" Type="http://schemas.openxmlformats.org/officeDocument/2006/relationships/image" Target="../media/image119.png"/><Relationship Id="rId9" Type="http://schemas.openxmlformats.org/officeDocument/2006/relationships/image" Target="../media/image116.png"/><Relationship Id="rId14" Type="http://schemas.openxmlformats.org/officeDocument/2006/relationships/image" Target="../media/image127.png"/><Relationship Id="rId22" Type="http://schemas.openxmlformats.org/officeDocument/2006/relationships/image" Target="../media/image131.png"/><Relationship Id="rId27" Type="http://schemas.openxmlformats.org/officeDocument/2006/relationships/image" Target="../media/image140.png"/><Relationship Id="rId30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26" Type="http://schemas.openxmlformats.org/officeDocument/2006/relationships/image" Target="../media/image166.png"/><Relationship Id="rId3" Type="http://schemas.openxmlformats.org/officeDocument/2006/relationships/image" Target="../media/image142.png"/><Relationship Id="rId21" Type="http://schemas.openxmlformats.org/officeDocument/2006/relationships/image" Target="../media/image158.png"/><Relationship Id="rId7" Type="http://schemas.openxmlformats.org/officeDocument/2006/relationships/image" Target="../media/image146.png"/><Relationship Id="rId12" Type="http://schemas.openxmlformats.org/officeDocument/2006/relationships/image" Target="../media/image149.png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55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24" Type="http://schemas.openxmlformats.org/officeDocument/2006/relationships/image" Target="../media/image163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image" Target="../media/image167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3.png"/><Relationship Id="rId9" Type="http://schemas.openxmlformats.org/officeDocument/2006/relationships/image" Target="../media/image150.png"/><Relationship Id="rId14" Type="http://schemas.openxmlformats.org/officeDocument/2006/relationships/image" Target="../media/image153.png"/><Relationship Id="rId22" Type="http://schemas.openxmlformats.org/officeDocument/2006/relationships/image" Target="../media/image159.png"/><Relationship Id="rId27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26" Type="http://schemas.openxmlformats.org/officeDocument/2006/relationships/image" Target="../media/image201.png"/><Relationship Id="rId39" Type="http://schemas.openxmlformats.org/officeDocument/2006/relationships/image" Target="../media/image207.png"/><Relationship Id="rId21" Type="http://schemas.openxmlformats.org/officeDocument/2006/relationships/image" Target="../media/image189.png"/><Relationship Id="rId34" Type="http://schemas.openxmlformats.org/officeDocument/2006/relationships/image" Target="../media/image203.png"/><Relationship Id="rId42" Type="http://schemas.openxmlformats.org/officeDocument/2006/relationships/image" Target="../media/image204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85.png"/><Relationship Id="rId20" Type="http://schemas.openxmlformats.org/officeDocument/2006/relationships/image" Target="../media/image192.png"/><Relationship Id="rId29" Type="http://schemas.openxmlformats.org/officeDocument/2006/relationships/image" Target="../media/image200.png"/><Relationship Id="rId41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11" Type="http://schemas.openxmlformats.org/officeDocument/2006/relationships/image" Target="../media/image174.png"/><Relationship Id="rId24" Type="http://schemas.openxmlformats.org/officeDocument/2006/relationships/image" Target="../media/image193.png"/><Relationship Id="rId32" Type="http://schemas.openxmlformats.org/officeDocument/2006/relationships/image" Target="../media/image198.png"/><Relationship Id="rId37" Type="http://schemas.openxmlformats.org/officeDocument/2006/relationships/image" Target="../media/image212.png"/><Relationship Id="rId40" Type="http://schemas.openxmlformats.org/officeDocument/2006/relationships/image" Target="../media/image209.png"/><Relationship Id="rId5" Type="http://schemas.openxmlformats.org/officeDocument/2006/relationships/image" Target="../media/image173.png"/><Relationship Id="rId15" Type="http://schemas.openxmlformats.org/officeDocument/2006/relationships/image" Target="../media/image184.png"/><Relationship Id="rId23" Type="http://schemas.openxmlformats.org/officeDocument/2006/relationships/image" Target="../media/image191.png"/><Relationship Id="rId28" Type="http://schemas.openxmlformats.org/officeDocument/2006/relationships/image" Target="../media/image199.png"/><Relationship Id="rId36" Type="http://schemas.openxmlformats.org/officeDocument/2006/relationships/image" Target="../media/image211.png"/><Relationship Id="rId10" Type="http://schemas.openxmlformats.org/officeDocument/2006/relationships/image" Target="../media/image178.png"/><Relationship Id="rId19" Type="http://schemas.openxmlformats.org/officeDocument/2006/relationships/image" Target="../media/image188.png"/><Relationship Id="rId31" Type="http://schemas.openxmlformats.org/officeDocument/2006/relationships/image" Target="../media/image196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3.png"/><Relationship Id="rId22" Type="http://schemas.openxmlformats.org/officeDocument/2006/relationships/image" Target="../media/image190.png"/><Relationship Id="rId27" Type="http://schemas.openxmlformats.org/officeDocument/2006/relationships/image" Target="../media/image202.png"/><Relationship Id="rId30" Type="http://schemas.openxmlformats.org/officeDocument/2006/relationships/image" Target="../media/image195.png"/><Relationship Id="rId35" Type="http://schemas.openxmlformats.org/officeDocument/2006/relationships/image" Target="../media/image208.png"/><Relationship Id="rId43" Type="http://schemas.openxmlformats.org/officeDocument/2006/relationships/image" Target="../media/image205.png"/><Relationship Id="rId8" Type="http://schemas.openxmlformats.org/officeDocument/2006/relationships/image" Target="../media/image176.png"/><Relationship Id="rId3" Type="http://schemas.openxmlformats.org/officeDocument/2006/relationships/image" Target="../media/image181.png"/><Relationship Id="rId12" Type="http://schemas.openxmlformats.org/officeDocument/2006/relationships/image" Target="../media/image175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33" Type="http://schemas.openxmlformats.org/officeDocument/2006/relationships/image" Target="../media/image197.png"/><Relationship Id="rId38" Type="http://schemas.openxmlformats.org/officeDocument/2006/relationships/image" Target="../media/image2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13.png"/><Relationship Id="rId18" Type="http://schemas.openxmlformats.org/officeDocument/2006/relationships/image" Target="../media/image217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219.pn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png"/><Relationship Id="rId11" Type="http://schemas.openxmlformats.org/officeDocument/2006/relationships/image" Target="../media/image218.png"/><Relationship Id="rId5" Type="http://schemas.openxmlformats.org/officeDocument/2006/relationships/image" Target="../media/image222.png"/><Relationship Id="rId15" Type="http://schemas.openxmlformats.org/officeDocument/2006/relationships/image" Target="../media/image215.png"/><Relationship Id="rId10" Type="http://schemas.openxmlformats.org/officeDocument/2006/relationships/image" Target="../media/image228.png"/><Relationship Id="rId4" Type="http://schemas.openxmlformats.org/officeDocument/2006/relationships/image" Target="../media/image224.png"/><Relationship Id="rId9" Type="http://schemas.openxmlformats.org/officeDocument/2006/relationships/image" Target="../media/image227.png"/><Relationship Id="rId14" Type="http://schemas.openxmlformats.org/officeDocument/2006/relationships/image" Target="../media/image214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29.png"/><Relationship Id="rId26" Type="http://schemas.openxmlformats.org/officeDocument/2006/relationships/image" Target="../media/image261.png"/><Relationship Id="rId39" Type="http://schemas.openxmlformats.org/officeDocument/2006/relationships/image" Target="../media/image267.png"/><Relationship Id="rId21" Type="http://schemas.openxmlformats.org/officeDocument/2006/relationships/image" Target="../media/image231.png"/><Relationship Id="rId34" Type="http://schemas.openxmlformats.org/officeDocument/2006/relationships/image" Target="../media/image255.png"/><Relationship Id="rId42" Type="http://schemas.openxmlformats.org/officeDocument/2006/relationships/image" Target="../media/image251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37.png"/><Relationship Id="rId20" Type="http://schemas.openxmlformats.org/officeDocument/2006/relationships/image" Target="../media/image230.png"/><Relationship Id="rId29" Type="http://schemas.openxmlformats.org/officeDocument/2006/relationships/image" Target="../media/image264.png"/><Relationship Id="rId41" Type="http://schemas.openxmlformats.org/officeDocument/2006/relationships/image" Target="../media/image2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24" Type="http://schemas.openxmlformats.org/officeDocument/2006/relationships/image" Target="../media/image259.png"/><Relationship Id="rId32" Type="http://schemas.openxmlformats.org/officeDocument/2006/relationships/image" Target="../media/image254.png"/><Relationship Id="rId37" Type="http://schemas.openxmlformats.org/officeDocument/2006/relationships/image" Target="../media/image257.png"/><Relationship Id="rId40" Type="http://schemas.openxmlformats.org/officeDocument/2006/relationships/image" Target="../media/image252.png"/><Relationship Id="rId5" Type="http://schemas.openxmlformats.org/officeDocument/2006/relationships/image" Target="../media/image239.png"/><Relationship Id="rId15" Type="http://schemas.openxmlformats.org/officeDocument/2006/relationships/image" Target="../media/image250.png"/><Relationship Id="rId23" Type="http://schemas.openxmlformats.org/officeDocument/2006/relationships/image" Target="../media/image234.png"/><Relationship Id="rId28" Type="http://schemas.openxmlformats.org/officeDocument/2006/relationships/image" Target="../media/image263.png"/><Relationship Id="rId36" Type="http://schemas.openxmlformats.org/officeDocument/2006/relationships/image" Target="../media/image256.png"/><Relationship Id="rId10" Type="http://schemas.openxmlformats.org/officeDocument/2006/relationships/image" Target="../media/image247.png"/><Relationship Id="rId19" Type="http://schemas.openxmlformats.org/officeDocument/2006/relationships/image" Target="../media/image232.png"/><Relationship Id="rId31" Type="http://schemas.openxmlformats.org/officeDocument/2006/relationships/image" Target="../media/image236.png"/><Relationship Id="rId4" Type="http://schemas.openxmlformats.org/officeDocument/2006/relationships/image" Target="../media/image244.png"/><Relationship Id="rId9" Type="http://schemas.openxmlformats.org/officeDocument/2006/relationships/image" Target="../media/image246.png"/><Relationship Id="rId14" Type="http://schemas.openxmlformats.org/officeDocument/2006/relationships/image" Target="../media/image249.png"/><Relationship Id="rId22" Type="http://schemas.openxmlformats.org/officeDocument/2006/relationships/image" Target="../media/image233.png"/><Relationship Id="rId27" Type="http://schemas.openxmlformats.org/officeDocument/2006/relationships/image" Target="../media/image262.png"/><Relationship Id="rId30" Type="http://schemas.openxmlformats.org/officeDocument/2006/relationships/image" Target="../media/image235.png"/><Relationship Id="rId35" Type="http://schemas.openxmlformats.org/officeDocument/2006/relationships/image" Target="../media/image266.png"/><Relationship Id="rId43" Type="http://schemas.openxmlformats.org/officeDocument/2006/relationships/image" Target="../media/image268.png"/><Relationship Id="rId8" Type="http://schemas.openxmlformats.org/officeDocument/2006/relationships/image" Target="../media/image242.png"/><Relationship Id="rId3" Type="http://schemas.openxmlformats.org/officeDocument/2006/relationships/image" Target="../media/image243.png"/><Relationship Id="rId12" Type="http://schemas.openxmlformats.org/officeDocument/2006/relationships/image" Target="../media/image8.png"/><Relationship Id="rId17" Type="http://schemas.openxmlformats.org/officeDocument/2006/relationships/image" Target="../media/image238.png"/><Relationship Id="rId25" Type="http://schemas.openxmlformats.org/officeDocument/2006/relationships/image" Target="../media/image260.png"/><Relationship Id="rId33" Type="http://schemas.openxmlformats.org/officeDocument/2006/relationships/image" Target="../media/image265.png"/><Relationship Id="rId38" Type="http://schemas.openxmlformats.org/officeDocument/2006/relationships/image" Target="../media/image25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81.png"/><Relationship Id="rId18" Type="http://schemas.openxmlformats.org/officeDocument/2006/relationships/image" Target="../media/image284.png"/><Relationship Id="rId26" Type="http://schemas.openxmlformats.org/officeDocument/2006/relationships/image" Target="../media/image291.png"/><Relationship Id="rId3" Type="http://schemas.openxmlformats.org/officeDocument/2006/relationships/image" Target="../media/image269.png"/><Relationship Id="rId21" Type="http://schemas.openxmlformats.org/officeDocument/2006/relationships/image" Target="../media/image287.png"/><Relationship Id="rId7" Type="http://schemas.openxmlformats.org/officeDocument/2006/relationships/image" Target="../media/image274.png"/><Relationship Id="rId12" Type="http://schemas.openxmlformats.org/officeDocument/2006/relationships/image" Target="../media/image280.png"/><Relationship Id="rId17" Type="http://schemas.openxmlformats.org/officeDocument/2006/relationships/image" Target="../media/image286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85.png"/><Relationship Id="rId20" Type="http://schemas.openxmlformats.org/officeDocument/2006/relationships/image" Target="../media/image2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8.png"/><Relationship Id="rId11" Type="http://schemas.openxmlformats.org/officeDocument/2006/relationships/image" Target="../media/image279.png"/><Relationship Id="rId24" Type="http://schemas.openxmlformats.org/officeDocument/2006/relationships/image" Target="../media/image290.png"/><Relationship Id="rId5" Type="http://schemas.openxmlformats.org/officeDocument/2006/relationships/image" Target="../media/image277.png"/><Relationship Id="rId15" Type="http://schemas.openxmlformats.org/officeDocument/2006/relationships/image" Target="../media/image283.png"/><Relationship Id="rId23" Type="http://schemas.openxmlformats.org/officeDocument/2006/relationships/image" Target="../media/image276.png"/><Relationship Id="rId10" Type="http://schemas.openxmlformats.org/officeDocument/2006/relationships/image" Target="../media/image272.png"/><Relationship Id="rId19" Type="http://schemas.openxmlformats.org/officeDocument/2006/relationships/image" Target="../media/image289.png"/><Relationship Id="rId4" Type="http://schemas.openxmlformats.org/officeDocument/2006/relationships/image" Target="../media/image270.png"/><Relationship Id="rId9" Type="http://schemas.openxmlformats.org/officeDocument/2006/relationships/image" Target="../media/image271.png"/><Relationship Id="rId14" Type="http://schemas.openxmlformats.org/officeDocument/2006/relationships/image" Target="../media/image282.png"/><Relationship Id="rId22" Type="http://schemas.openxmlformats.org/officeDocument/2006/relationships/image" Target="../media/image27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04.png"/><Relationship Id="rId18" Type="http://schemas.openxmlformats.org/officeDocument/2006/relationships/image" Target="../media/image297.png"/><Relationship Id="rId26" Type="http://schemas.openxmlformats.org/officeDocument/2006/relationships/image" Target="../media/image330.png"/><Relationship Id="rId3" Type="http://schemas.openxmlformats.org/officeDocument/2006/relationships/image" Target="../media/image345.png"/><Relationship Id="rId21" Type="http://schemas.openxmlformats.org/officeDocument/2006/relationships/image" Target="../media/image325.png"/><Relationship Id="rId7" Type="http://schemas.openxmlformats.org/officeDocument/2006/relationships/image" Target="../media/image313.png"/><Relationship Id="rId12" Type="http://schemas.openxmlformats.org/officeDocument/2006/relationships/image" Target="../media/image295.png"/><Relationship Id="rId17" Type="http://schemas.openxmlformats.org/officeDocument/2006/relationships/image" Target="../media/image298.png"/><Relationship Id="rId25" Type="http://schemas.openxmlformats.org/officeDocument/2006/relationships/image" Target="../media/image328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332.png"/><Relationship Id="rId20" Type="http://schemas.openxmlformats.org/officeDocument/2006/relationships/image" Target="../media/image340.png"/><Relationship Id="rId29" Type="http://schemas.openxmlformats.org/officeDocument/2006/relationships/image" Target="../media/image3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9.png"/><Relationship Id="rId11" Type="http://schemas.openxmlformats.org/officeDocument/2006/relationships/image" Target="../media/image296.png"/><Relationship Id="rId24" Type="http://schemas.openxmlformats.org/officeDocument/2006/relationships/image" Target="../media/image318.png"/><Relationship Id="rId32" Type="http://schemas.openxmlformats.org/officeDocument/2006/relationships/image" Target="../media/image352.png"/><Relationship Id="rId5" Type="http://schemas.openxmlformats.org/officeDocument/2006/relationships/image" Target="../media/image320.png"/><Relationship Id="rId15" Type="http://schemas.openxmlformats.org/officeDocument/2006/relationships/image" Target="../media/image331.png"/><Relationship Id="rId23" Type="http://schemas.openxmlformats.org/officeDocument/2006/relationships/image" Target="../media/image317.png"/><Relationship Id="rId28" Type="http://schemas.openxmlformats.org/officeDocument/2006/relationships/image" Target="../media/image350.png"/><Relationship Id="rId10" Type="http://schemas.openxmlformats.org/officeDocument/2006/relationships/image" Target="../media/image294.png"/><Relationship Id="rId19" Type="http://schemas.openxmlformats.org/officeDocument/2006/relationships/image" Target="../media/image339.png"/><Relationship Id="rId31" Type="http://schemas.openxmlformats.org/officeDocument/2006/relationships/image" Target="../media/image351.png"/><Relationship Id="rId4" Type="http://schemas.openxmlformats.org/officeDocument/2006/relationships/image" Target="../media/image346.png"/><Relationship Id="rId9" Type="http://schemas.openxmlformats.org/officeDocument/2006/relationships/image" Target="../media/image293.png"/><Relationship Id="rId14" Type="http://schemas.openxmlformats.org/officeDocument/2006/relationships/image" Target="../media/image303.png"/><Relationship Id="rId22" Type="http://schemas.openxmlformats.org/officeDocument/2006/relationships/image" Target="../media/image326.png"/><Relationship Id="rId27" Type="http://schemas.openxmlformats.org/officeDocument/2006/relationships/image" Target="../media/image349.png"/><Relationship Id="rId30" Type="http://schemas.openxmlformats.org/officeDocument/2006/relationships/image" Target="../media/image32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05.png"/><Relationship Id="rId18" Type="http://schemas.openxmlformats.org/officeDocument/2006/relationships/image" Target="../media/image310.png"/><Relationship Id="rId26" Type="http://schemas.openxmlformats.org/officeDocument/2006/relationships/image" Target="../media/image301.png"/><Relationship Id="rId3" Type="http://schemas.openxmlformats.org/officeDocument/2006/relationships/image" Target="../media/image323.png"/><Relationship Id="rId21" Type="http://schemas.openxmlformats.org/officeDocument/2006/relationships/image" Target="../media/image347.png"/><Relationship Id="rId7" Type="http://schemas.openxmlformats.org/officeDocument/2006/relationships/image" Target="../media/image336.png"/><Relationship Id="rId12" Type="http://schemas.openxmlformats.org/officeDocument/2006/relationships/image" Target="../media/image322.png"/><Relationship Id="rId17" Type="http://schemas.openxmlformats.org/officeDocument/2006/relationships/image" Target="../media/image309.png"/><Relationship Id="rId25" Type="http://schemas.openxmlformats.org/officeDocument/2006/relationships/image" Target="../media/image302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308.png"/><Relationship Id="rId20" Type="http://schemas.openxmlformats.org/officeDocument/2006/relationships/image" Target="../media/image312.png"/><Relationship Id="rId29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7.png"/><Relationship Id="rId11" Type="http://schemas.openxmlformats.org/officeDocument/2006/relationships/image" Target="../media/image321.png"/><Relationship Id="rId24" Type="http://schemas.openxmlformats.org/officeDocument/2006/relationships/image" Target="../media/image316.png"/><Relationship Id="rId32" Type="http://schemas.openxmlformats.org/officeDocument/2006/relationships/image" Target="../media/image344.png"/><Relationship Id="rId5" Type="http://schemas.openxmlformats.org/officeDocument/2006/relationships/image" Target="../media/image335.png"/><Relationship Id="rId15" Type="http://schemas.openxmlformats.org/officeDocument/2006/relationships/image" Target="../media/image307.png"/><Relationship Id="rId23" Type="http://schemas.openxmlformats.org/officeDocument/2006/relationships/image" Target="../media/image315.png"/><Relationship Id="rId28" Type="http://schemas.openxmlformats.org/officeDocument/2006/relationships/image" Target="../media/image341.png"/><Relationship Id="rId10" Type="http://schemas.openxmlformats.org/officeDocument/2006/relationships/image" Target="../media/image334.png"/><Relationship Id="rId19" Type="http://schemas.openxmlformats.org/officeDocument/2006/relationships/image" Target="../media/image311.png"/><Relationship Id="rId31" Type="http://schemas.openxmlformats.org/officeDocument/2006/relationships/image" Target="../media/image343.png"/><Relationship Id="rId4" Type="http://schemas.openxmlformats.org/officeDocument/2006/relationships/image" Target="../media/image324.png"/><Relationship Id="rId9" Type="http://schemas.openxmlformats.org/officeDocument/2006/relationships/image" Target="../media/image333.png"/><Relationship Id="rId14" Type="http://schemas.openxmlformats.org/officeDocument/2006/relationships/image" Target="../media/image306.png"/><Relationship Id="rId22" Type="http://schemas.openxmlformats.org/officeDocument/2006/relationships/image" Target="../media/image348.png"/><Relationship Id="rId27" Type="http://schemas.openxmlformats.org/officeDocument/2006/relationships/image" Target="../media/image342.png"/><Relationship Id="rId30" Type="http://schemas.openxmlformats.org/officeDocument/2006/relationships/image" Target="../media/image29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72.png"/><Relationship Id="rId18" Type="http://schemas.openxmlformats.org/officeDocument/2006/relationships/image" Target="../media/image366.png"/><Relationship Id="rId26" Type="http://schemas.openxmlformats.org/officeDocument/2006/relationships/image" Target="../media/image566.png"/><Relationship Id="rId3" Type="http://schemas.openxmlformats.org/officeDocument/2006/relationships/image" Target="../media/image353.png"/><Relationship Id="rId21" Type="http://schemas.openxmlformats.org/officeDocument/2006/relationships/image" Target="../media/image362.png"/><Relationship Id="rId7" Type="http://schemas.openxmlformats.org/officeDocument/2006/relationships/image" Target="../media/image354.png"/><Relationship Id="rId12" Type="http://schemas.openxmlformats.org/officeDocument/2006/relationships/image" Target="../media/image375.png"/><Relationship Id="rId17" Type="http://schemas.openxmlformats.org/officeDocument/2006/relationships/image" Target="../media/image371.png"/><Relationship Id="rId25" Type="http://schemas.openxmlformats.org/officeDocument/2006/relationships/image" Target="../media/image369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370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11" Type="http://schemas.openxmlformats.org/officeDocument/2006/relationships/image" Target="../media/image357.png"/><Relationship Id="rId24" Type="http://schemas.openxmlformats.org/officeDocument/2006/relationships/image" Target="../media/image368.png"/><Relationship Id="rId5" Type="http://schemas.openxmlformats.org/officeDocument/2006/relationships/image" Target="../media/image359.png"/><Relationship Id="rId15" Type="http://schemas.openxmlformats.org/officeDocument/2006/relationships/image" Target="../media/image374.png"/><Relationship Id="rId23" Type="http://schemas.openxmlformats.org/officeDocument/2006/relationships/image" Target="../media/image364.png"/><Relationship Id="rId10" Type="http://schemas.openxmlformats.org/officeDocument/2006/relationships/image" Target="../media/image356.png"/><Relationship Id="rId19" Type="http://schemas.openxmlformats.org/officeDocument/2006/relationships/image" Target="../media/image365.png"/><Relationship Id="rId4" Type="http://schemas.openxmlformats.org/officeDocument/2006/relationships/image" Target="../media/image358.png"/><Relationship Id="rId9" Type="http://schemas.openxmlformats.org/officeDocument/2006/relationships/image" Target="../media/image361.png"/><Relationship Id="rId14" Type="http://schemas.openxmlformats.org/officeDocument/2006/relationships/image" Target="../media/image373.png"/><Relationship Id="rId22" Type="http://schemas.openxmlformats.org/officeDocument/2006/relationships/image" Target="../media/image363.png"/><Relationship Id="rId27" Type="http://schemas.openxmlformats.org/officeDocument/2006/relationships/image" Target="../media/image567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3.png"/><Relationship Id="rId18" Type="http://schemas.openxmlformats.org/officeDocument/2006/relationships/image" Target="../media/image426.png"/><Relationship Id="rId26" Type="http://schemas.openxmlformats.org/officeDocument/2006/relationships/image" Target="../media/image414.png"/><Relationship Id="rId39" Type="http://schemas.openxmlformats.org/officeDocument/2006/relationships/image" Target="../media/image397.png"/><Relationship Id="rId21" Type="http://schemas.openxmlformats.org/officeDocument/2006/relationships/image" Target="../media/image429.png"/><Relationship Id="rId34" Type="http://schemas.openxmlformats.org/officeDocument/2006/relationships/image" Target="../media/image400.png"/><Relationship Id="rId42" Type="http://schemas.openxmlformats.org/officeDocument/2006/relationships/image" Target="../media/image395.png"/><Relationship Id="rId47" Type="http://schemas.openxmlformats.org/officeDocument/2006/relationships/image" Target="../media/image393.png"/><Relationship Id="rId50" Type="http://schemas.openxmlformats.org/officeDocument/2006/relationships/image" Target="../media/image412.png"/><Relationship Id="rId7" Type="http://schemas.openxmlformats.org/officeDocument/2006/relationships/image" Target="../media/image418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424.png"/><Relationship Id="rId29" Type="http://schemas.openxmlformats.org/officeDocument/2006/relationships/image" Target="../media/image411.png"/><Relationship Id="rId11" Type="http://schemas.openxmlformats.org/officeDocument/2006/relationships/image" Target="../media/image421.png"/><Relationship Id="rId24" Type="http://schemas.openxmlformats.org/officeDocument/2006/relationships/image" Target="../media/image406.png"/><Relationship Id="rId32" Type="http://schemas.openxmlformats.org/officeDocument/2006/relationships/image" Target="../media/image403.png"/><Relationship Id="rId37" Type="http://schemas.openxmlformats.org/officeDocument/2006/relationships/image" Target="../media/image388.png"/><Relationship Id="rId40" Type="http://schemas.openxmlformats.org/officeDocument/2006/relationships/image" Target="../media/image384.png"/><Relationship Id="rId45" Type="http://schemas.openxmlformats.org/officeDocument/2006/relationships/image" Target="../media/image387.png"/><Relationship Id="rId5" Type="http://schemas.openxmlformats.org/officeDocument/2006/relationships/image" Target="../media/image391.png"/><Relationship Id="rId15" Type="http://schemas.openxmlformats.org/officeDocument/2006/relationships/image" Target="../media/image431.png"/><Relationship Id="rId23" Type="http://schemas.openxmlformats.org/officeDocument/2006/relationships/image" Target="../media/image405.png"/><Relationship Id="rId28" Type="http://schemas.openxmlformats.org/officeDocument/2006/relationships/image" Target="../media/image410.png"/><Relationship Id="rId36" Type="http://schemas.openxmlformats.org/officeDocument/2006/relationships/image" Target="../media/image383.png"/><Relationship Id="rId49" Type="http://schemas.openxmlformats.org/officeDocument/2006/relationships/image" Target="../media/image399.png"/><Relationship Id="rId10" Type="http://schemas.openxmlformats.org/officeDocument/2006/relationships/image" Target="../media/image416.png"/><Relationship Id="rId19" Type="http://schemas.openxmlformats.org/officeDocument/2006/relationships/image" Target="../media/image427.png"/><Relationship Id="rId31" Type="http://schemas.openxmlformats.org/officeDocument/2006/relationships/image" Target="../media/image408.png"/><Relationship Id="rId44" Type="http://schemas.openxmlformats.org/officeDocument/2006/relationships/image" Target="../media/image386.png"/><Relationship Id="rId4" Type="http://schemas.openxmlformats.org/officeDocument/2006/relationships/image" Target="../media/image390.png"/><Relationship Id="rId9" Type="http://schemas.openxmlformats.org/officeDocument/2006/relationships/image" Target="../media/image420.png"/><Relationship Id="rId14" Type="http://schemas.openxmlformats.org/officeDocument/2006/relationships/image" Target="../media/image430.png"/><Relationship Id="rId22" Type="http://schemas.openxmlformats.org/officeDocument/2006/relationships/image" Target="../media/image404.png"/><Relationship Id="rId27" Type="http://schemas.openxmlformats.org/officeDocument/2006/relationships/image" Target="../media/image415.png"/><Relationship Id="rId30" Type="http://schemas.openxmlformats.org/officeDocument/2006/relationships/image" Target="../media/image409.png"/><Relationship Id="rId35" Type="http://schemas.openxmlformats.org/officeDocument/2006/relationships/image" Target="../media/image401.png"/><Relationship Id="rId43" Type="http://schemas.openxmlformats.org/officeDocument/2006/relationships/image" Target="../media/image396.png"/><Relationship Id="rId48" Type="http://schemas.openxmlformats.org/officeDocument/2006/relationships/image" Target="../media/image398.png"/><Relationship Id="rId8" Type="http://schemas.openxmlformats.org/officeDocument/2006/relationships/image" Target="../media/image419.png"/><Relationship Id="rId51" Type="http://schemas.openxmlformats.org/officeDocument/2006/relationships/image" Target="../media/image413.png"/><Relationship Id="rId3" Type="http://schemas.openxmlformats.org/officeDocument/2006/relationships/image" Target="../media/image389.png"/><Relationship Id="rId12" Type="http://schemas.openxmlformats.org/officeDocument/2006/relationships/image" Target="../media/image422.png"/><Relationship Id="rId17" Type="http://schemas.openxmlformats.org/officeDocument/2006/relationships/image" Target="../media/image425.png"/><Relationship Id="rId25" Type="http://schemas.openxmlformats.org/officeDocument/2006/relationships/image" Target="../media/image407.png"/><Relationship Id="rId33" Type="http://schemas.openxmlformats.org/officeDocument/2006/relationships/image" Target="../media/image402.png"/><Relationship Id="rId38" Type="http://schemas.openxmlformats.org/officeDocument/2006/relationships/image" Target="../media/image394.png"/><Relationship Id="rId46" Type="http://schemas.openxmlformats.org/officeDocument/2006/relationships/image" Target="../media/image392.png"/><Relationship Id="rId20" Type="http://schemas.openxmlformats.org/officeDocument/2006/relationships/image" Target="../media/image428.png"/><Relationship Id="rId41" Type="http://schemas.openxmlformats.org/officeDocument/2006/relationships/image" Target="../media/image3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9.png"/><Relationship Id="rId13" Type="http://schemas.openxmlformats.org/officeDocument/2006/relationships/image" Target="../media/image442.png"/><Relationship Id="rId18" Type="http://schemas.openxmlformats.org/officeDocument/2006/relationships/image" Target="../media/image448.png"/><Relationship Id="rId3" Type="http://schemas.openxmlformats.org/officeDocument/2006/relationships/image" Target="../media/image433.png"/><Relationship Id="rId7" Type="http://schemas.openxmlformats.org/officeDocument/2006/relationships/image" Target="../media/image437.png"/><Relationship Id="rId12" Type="http://schemas.openxmlformats.org/officeDocument/2006/relationships/image" Target="../media/image445.png"/><Relationship Id="rId17" Type="http://schemas.openxmlformats.org/officeDocument/2006/relationships/image" Target="../media/image447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444.png"/><Relationship Id="rId20" Type="http://schemas.openxmlformats.org/officeDocument/2006/relationships/image" Target="../media/image4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8.png"/><Relationship Id="rId11" Type="http://schemas.openxmlformats.org/officeDocument/2006/relationships/image" Target="../media/image440.png"/><Relationship Id="rId5" Type="http://schemas.openxmlformats.org/officeDocument/2006/relationships/image" Target="../media/image434.png"/><Relationship Id="rId15" Type="http://schemas.openxmlformats.org/officeDocument/2006/relationships/image" Target="../media/image443.png"/><Relationship Id="rId10" Type="http://schemas.openxmlformats.org/officeDocument/2006/relationships/image" Target="../media/image435.png"/><Relationship Id="rId19" Type="http://schemas.openxmlformats.org/officeDocument/2006/relationships/image" Target="../media/image446.png"/><Relationship Id="rId4" Type="http://schemas.openxmlformats.org/officeDocument/2006/relationships/image" Target="../media/image432.png"/><Relationship Id="rId9" Type="http://schemas.openxmlformats.org/officeDocument/2006/relationships/image" Target="../media/image436.png"/><Relationship Id="rId14" Type="http://schemas.openxmlformats.org/officeDocument/2006/relationships/image" Target="../media/image4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13" Type="http://schemas.openxmlformats.org/officeDocument/2006/relationships/image" Target="../media/image458.png"/><Relationship Id="rId18" Type="http://schemas.openxmlformats.org/officeDocument/2006/relationships/image" Target="../media/image467.png"/><Relationship Id="rId3" Type="http://schemas.openxmlformats.org/officeDocument/2006/relationships/image" Target="../media/image450.png"/><Relationship Id="rId21" Type="http://schemas.openxmlformats.org/officeDocument/2006/relationships/image" Target="../media/image453.png"/><Relationship Id="rId7" Type="http://schemas.openxmlformats.org/officeDocument/2006/relationships/image" Target="../media/image461.png"/><Relationship Id="rId12" Type="http://schemas.openxmlformats.org/officeDocument/2006/relationships/image" Target="../media/image457.png"/><Relationship Id="rId17" Type="http://schemas.openxmlformats.org/officeDocument/2006/relationships/image" Target="../media/image465.png"/><Relationship Id="rId25" Type="http://schemas.openxmlformats.org/officeDocument/2006/relationships/image" Target="../media/image464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472.png"/><Relationship Id="rId20" Type="http://schemas.openxmlformats.org/officeDocument/2006/relationships/image" Target="../media/image4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4.png"/><Relationship Id="rId11" Type="http://schemas.openxmlformats.org/officeDocument/2006/relationships/image" Target="../media/image469.png"/><Relationship Id="rId24" Type="http://schemas.openxmlformats.org/officeDocument/2006/relationships/image" Target="../media/image454.png"/><Relationship Id="rId5" Type="http://schemas.openxmlformats.org/officeDocument/2006/relationships/image" Target="../media/image473.png"/><Relationship Id="rId15" Type="http://schemas.openxmlformats.org/officeDocument/2006/relationships/image" Target="../media/image471.png"/><Relationship Id="rId23" Type="http://schemas.openxmlformats.org/officeDocument/2006/relationships/image" Target="../media/image455.png"/><Relationship Id="rId10" Type="http://schemas.openxmlformats.org/officeDocument/2006/relationships/image" Target="../media/image470.png"/><Relationship Id="rId19" Type="http://schemas.openxmlformats.org/officeDocument/2006/relationships/image" Target="../media/image459.png"/><Relationship Id="rId4" Type="http://schemas.openxmlformats.org/officeDocument/2006/relationships/image" Target="../media/image451.png"/><Relationship Id="rId9" Type="http://schemas.openxmlformats.org/officeDocument/2006/relationships/image" Target="../media/image468.png"/><Relationship Id="rId14" Type="http://schemas.openxmlformats.org/officeDocument/2006/relationships/image" Target="../media/image463.png"/><Relationship Id="rId22" Type="http://schemas.openxmlformats.org/officeDocument/2006/relationships/image" Target="../media/image45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png"/><Relationship Id="rId13" Type="http://schemas.openxmlformats.org/officeDocument/2006/relationships/image" Target="../media/image496.png"/><Relationship Id="rId18" Type="http://schemas.openxmlformats.org/officeDocument/2006/relationships/image" Target="../media/image485.png"/><Relationship Id="rId3" Type="http://schemas.openxmlformats.org/officeDocument/2006/relationships/image" Target="../media/image478.png"/><Relationship Id="rId21" Type="http://schemas.openxmlformats.org/officeDocument/2006/relationships/image" Target="../media/image488.png"/><Relationship Id="rId7" Type="http://schemas.openxmlformats.org/officeDocument/2006/relationships/image" Target="../media/image476.png"/><Relationship Id="rId12" Type="http://schemas.openxmlformats.org/officeDocument/2006/relationships/image" Target="../media/image484.png"/><Relationship Id="rId17" Type="http://schemas.openxmlformats.org/officeDocument/2006/relationships/image" Target="../media/image493.png"/><Relationship Id="rId25" Type="http://schemas.openxmlformats.org/officeDocument/2006/relationships/image" Target="../media/image489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495.png"/><Relationship Id="rId20" Type="http://schemas.openxmlformats.org/officeDocument/2006/relationships/image" Target="../media/image4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0.png"/><Relationship Id="rId11" Type="http://schemas.openxmlformats.org/officeDocument/2006/relationships/image" Target="../media/image483.png"/><Relationship Id="rId24" Type="http://schemas.openxmlformats.org/officeDocument/2006/relationships/image" Target="../media/image490.png"/><Relationship Id="rId5" Type="http://schemas.openxmlformats.org/officeDocument/2006/relationships/image" Target="../media/image475.png"/><Relationship Id="rId15" Type="http://schemas.openxmlformats.org/officeDocument/2006/relationships/image" Target="../media/image494.png"/><Relationship Id="rId23" Type="http://schemas.openxmlformats.org/officeDocument/2006/relationships/image" Target="../media/image492.png"/><Relationship Id="rId10" Type="http://schemas.openxmlformats.org/officeDocument/2006/relationships/image" Target="../media/image482.png"/><Relationship Id="rId19" Type="http://schemas.openxmlformats.org/officeDocument/2006/relationships/image" Target="../media/image486.png"/><Relationship Id="rId4" Type="http://schemas.openxmlformats.org/officeDocument/2006/relationships/image" Target="../media/image479.png"/><Relationship Id="rId9" Type="http://schemas.openxmlformats.org/officeDocument/2006/relationships/image" Target="../media/image481.png"/><Relationship Id="rId14" Type="http://schemas.openxmlformats.org/officeDocument/2006/relationships/image" Target="../media/image497.png"/><Relationship Id="rId22" Type="http://schemas.openxmlformats.org/officeDocument/2006/relationships/image" Target="../media/image491.png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2.png"/><Relationship Id="rId18" Type="http://schemas.openxmlformats.org/officeDocument/2006/relationships/image" Target="../media/image519.png"/><Relationship Id="rId26" Type="http://schemas.openxmlformats.org/officeDocument/2006/relationships/image" Target="../media/image533.png"/><Relationship Id="rId39" Type="http://schemas.openxmlformats.org/officeDocument/2006/relationships/image" Target="../media/image520.png"/><Relationship Id="rId21" Type="http://schemas.openxmlformats.org/officeDocument/2006/relationships/image" Target="../media/image527.png"/><Relationship Id="rId34" Type="http://schemas.openxmlformats.org/officeDocument/2006/relationships/image" Target="../media/image501.png"/><Relationship Id="rId7" Type="http://schemas.openxmlformats.org/officeDocument/2006/relationships/image" Target="../media/image508.png"/><Relationship Id="rId12" Type="http://schemas.openxmlformats.org/officeDocument/2006/relationships/image" Target="../media/image517.png"/><Relationship Id="rId17" Type="http://schemas.openxmlformats.org/officeDocument/2006/relationships/image" Target="../media/image518.png"/><Relationship Id="rId25" Type="http://schemas.openxmlformats.org/officeDocument/2006/relationships/image" Target="../media/image532.png"/><Relationship Id="rId33" Type="http://schemas.openxmlformats.org/officeDocument/2006/relationships/image" Target="../media/image500.png"/><Relationship Id="rId38" Type="http://schemas.openxmlformats.org/officeDocument/2006/relationships/image" Target="../media/image499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515.png"/><Relationship Id="rId20" Type="http://schemas.openxmlformats.org/officeDocument/2006/relationships/image" Target="../media/image529.png"/><Relationship Id="rId29" Type="http://schemas.openxmlformats.org/officeDocument/2006/relationships/image" Target="../media/image5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7.png"/><Relationship Id="rId11" Type="http://schemas.openxmlformats.org/officeDocument/2006/relationships/image" Target="../media/image516.png"/><Relationship Id="rId24" Type="http://schemas.openxmlformats.org/officeDocument/2006/relationships/image" Target="../media/image535.png"/><Relationship Id="rId32" Type="http://schemas.openxmlformats.org/officeDocument/2006/relationships/image" Target="../media/image525.png"/><Relationship Id="rId37" Type="http://schemas.openxmlformats.org/officeDocument/2006/relationships/image" Target="../media/image498.png"/><Relationship Id="rId40" Type="http://schemas.openxmlformats.org/officeDocument/2006/relationships/image" Target="../media/image521.png"/><Relationship Id="rId5" Type="http://schemas.openxmlformats.org/officeDocument/2006/relationships/image" Target="../media/image506.png"/><Relationship Id="rId15" Type="http://schemas.openxmlformats.org/officeDocument/2006/relationships/image" Target="../media/image514.png"/><Relationship Id="rId23" Type="http://schemas.openxmlformats.org/officeDocument/2006/relationships/image" Target="../media/image534.png"/><Relationship Id="rId28" Type="http://schemas.openxmlformats.org/officeDocument/2006/relationships/image" Target="../media/image531.png"/><Relationship Id="rId36" Type="http://schemas.openxmlformats.org/officeDocument/2006/relationships/image" Target="../media/image503.png"/><Relationship Id="rId10" Type="http://schemas.openxmlformats.org/officeDocument/2006/relationships/image" Target="../media/image511.png"/><Relationship Id="rId19" Type="http://schemas.openxmlformats.org/officeDocument/2006/relationships/image" Target="../media/image526.png"/><Relationship Id="rId31" Type="http://schemas.openxmlformats.org/officeDocument/2006/relationships/image" Target="../media/image524.png"/><Relationship Id="rId4" Type="http://schemas.openxmlformats.org/officeDocument/2006/relationships/image" Target="../media/image505.png"/><Relationship Id="rId9" Type="http://schemas.openxmlformats.org/officeDocument/2006/relationships/image" Target="../media/image510.png"/><Relationship Id="rId14" Type="http://schemas.openxmlformats.org/officeDocument/2006/relationships/image" Target="../media/image513.png"/><Relationship Id="rId22" Type="http://schemas.openxmlformats.org/officeDocument/2006/relationships/image" Target="../media/image528.png"/><Relationship Id="rId27" Type="http://schemas.openxmlformats.org/officeDocument/2006/relationships/image" Target="../media/image530.png"/><Relationship Id="rId30" Type="http://schemas.openxmlformats.org/officeDocument/2006/relationships/image" Target="../media/image523.png"/><Relationship Id="rId35" Type="http://schemas.openxmlformats.org/officeDocument/2006/relationships/image" Target="../media/image502.png"/><Relationship Id="rId8" Type="http://schemas.openxmlformats.org/officeDocument/2006/relationships/image" Target="../media/image509.png"/><Relationship Id="rId3" Type="http://schemas.openxmlformats.org/officeDocument/2006/relationships/image" Target="../media/image50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7.png"/><Relationship Id="rId13" Type="http://schemas.openxmlformats.org/officeDocument/2006/relationships/image" Target="../media/image556.png"/><Relationship Id="rId18" Type="http://schemas.openxmlformats.org/officeDocument/2006/relationships/image" Target="../media/image546.png"/><Relationship Id="rId26" Type="http://schemas.openxmlformats.org/officeDocument/2006/relationships/image" Target="../media/image545.png"/><Relationship Id="rId3" Type="http://schemas.openxmlformats.org/officeDocument/2006/relationships/image" Target="../media/image536.png"/><Relationship Id="rId21" Type="http://schemas.openxmlformats.org/officeDocument/2006/relationships/image" Target="../media/image553.png"/><Relationship Id="rId7" Type="http://schemas.openxmlformats.org/officeDocument/2006/relationships/image" Target="../media/image539.png"/><Relationship Id="rId12" Type="http://schemas.openxmlformats.org/officeDocument/2006/relationships/image" Target="../media/image551.png"/><Relationship Id="rId17" Type="http://schemas.openxmlformats.org/officeDocument/2006/relationships/image" Target="../media/image540.png"/><Relationship Id="rId25" Type="http://schemas.openxmlformats.org/officeDocument/2006/relationships/image" Target="../media/image555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559.png"/><Relationship Id="rId20" Type="http://schemas.openxmlformats.org/officeDocument/2006/relationships/image" Target="../media/image552.png"/><Relationship Id="rId29" Type="http://schemas.openxmlformats.org/officeDocument/2006/relationships/image" Target="../media/image5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8.png"/><Relationship Id="rId11" Type="http://schemas.openxmlformats.org/officeDocument/2006/relationships/image" Target="../media/image550.png"/><Relationship Id="rId24" Type="http://schemas.openxmlformats.org/officeDocument/2006/relationships/image" Target="../media/image544.png"/><Relationship Id="rId32" Type="http://schemas.openxmlformats.org/officeDocument/2006/relationships/image" Target="../media/image565.png"/><Relationship Id="rId5" Type="http://schemas.openxmlformats.org/officeDocument/2006/relationships/image" Target="../media/image537.png"/><Relationship Id="rId15" Type="http://schemas.openxmlformats.org/officeDocument/2006/relationships/image" Target="../media/image558.png"/><Relationship Id="rId23" Type="http://schemas.openxmlformats.org/officeDocument/2006/relationships/image" Target="../media/image554.png"/><Relationship Id="rId28" Type="http://schemas.openxmlformats.org/officeDocument/2006/relationships/image" Target="../media/image561.png"/><Relationship Id="rId10" Type="http://schemas.openxmlformats.org/officeDocument/2006/relationships/image" Target="../media/image549.png"/><Relationship Id="rId19" Type="http://schemas.openxmlformats.org/officeDocument/2006/relationships/image" Target="../media/image541.png"/><Relationship Id="rId31" Type="http://schemas.openxmlformats.org/officeDocument/2006/relationships/image" Target="../media/image564.png"/><Relationship Id="rId4" Type="http://schemas.openxmlformats.org/officeDocument/2006/relationships/image" Target="../media/image542.png"/><Relationship Id="rId9" Type="http://schemas.openxmlformats.org/officeDocument/2006/relationships/image" Target="../media/image548.png"/><Relationship Id="rId14" Type="http://schemas.openxmlformats.org/officeDocument/2006/relationships/image" Target="../media/image557.png"/><Relationship Id="rId22" Type="http://schemas.openxmlformats.org/officeDocument/2006/relationships/image" Target="../media/image543.png"/><Relationship Id="rId27" Type="http://schemas.openxmlformats.org/officeDocument/2006/relationships/image" Target="../media/image560.png"/><Relationship Id="rId30" Type="http://schemas.openxmlformats.org/officeDocument/2006/relationships/image" Target="../media/image56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6.png"/><Relationship Id="rId13" Type="http://schemas.openxmlformats.org/officeDocument/2006/relationships/image" Target="../media/image582.png"/><Relationship Id="rId18" Type="http://schemas.openxmlformats.org/officeDocument/2006/relationships/image" Target="../media/image579.png"/><Relationship Id="rId3" Type="http://schemas.openxmlformats.org/officeDocument/2006/relationships/image" Target="../media/image570.png"/><Relationship Id="rId21" Type="http://schemas.openxmlformats.org/officeDocument/2006/relationships/image" Target="../media/image576.png"/><Relationship Id="rId7" Type="http://schemas.openxmlformats.org/officeDocument/2006/relationships/image" Target="../media/image587.png"/><Relationship Id="rId12" Type="http://schemas.openxmlformats.org/officeDocument/2006/relationships/image" Target="../media/image581.png"/><Relationship Id="rId17" Type="http://schemas.openxmlformats.org/officeDocument/2006/relationships/image" Target="../media/image578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573.png"/><Relationship Id="rId20" Type="http://schemas.openxmlformats.org/officeDocument/2006/relationships/image" Target="../media/image5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5.png"/><Relationship Id="rId11" Type="http://schemas.openxmlformats.org/officeDocument/2006/relationships/image" Target="../media/image580.png"/><Relationship Id="rId5" Type="http://schemas.openxmlformats.org/officeDocument/2006/relationships/image" Target="../media/image584.png"/><Relationship Id="rId15" Type="http://schemas.openxmlformats.org/officeDocument/2006/relationships/image" Target="../media/image572.png"/><Relationship Id="rId10" Type="http://schemas.openxmlformats.org/officeDocument/2006/relationships/image" Target="../media/image569.png"/><Relationship Id="rId19" Type="http://schemas.openxmlformats.org/officeDocument/2006/relationships/image" Target="../media/image574.png"/><Relationship Id="rId4" Type="http://schemas.openxmlformats.org/officeDocument/2006/relationships/image" Target="../media/image571.png"/><Relationship Id="rId9" Type="http://schemas.openxmlformats.org/officeDocument/2006/relationships/image" Target="../media/image568.png"/><Relationship Id="rId14" Type="http://schemas.openxmlformats.org/officeDocument/2006/relationships/image" Target="../media/image583.png"/><Relationship Id="rId22" Type="http://schemas.openxmlformats.org/officeDocument/2006/relationships/image" Target="../media/image5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1.png"/><Relationship Id="rId5" Type="http://schemas.openxmlformats.org/officeDocument/2006/relationships/image" Target="../media/image590.png"/><Relationship Id="rId4" Type="http://schemas.openxmlformats.org/officeDocument/2006/relationships/image" Target="../media/image5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5.png"/><Relationship Id="rId5" Type="http://schemas.openxmlformats.org/officeDocument/2006/relationships/image" Target="../media/image594.png"/><Relationship Id="rId4" Type="http://schemas.openxmlformats.org/officeDocument/2006/relationships/image" Target="../media/image5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png"/><Relationship Id="rId7" Type="http://schemas.openxmlformats.org/officeDocument/2006/relationships/image" Target="../media/image5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7.png"/><Relationship Id="rId5" Type="http://schemas.openxmlformats.org/officeDocument/2006/relationships/image" Target="../media/image596.png"/><Relationship Id="rId4" Type="http://schemas.openxmlformats.org/officeDocument/2006/relationships/image" Target="../media/image60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26" Type="http://schemas.openxmlformats.org/officeDocument/2006/relationships/image" Target="../media/image44.png"/><Relationship Id="rId21" Type="http://schemas.openxmlformats.org/officeDocument/2006/relationships/image" Target="../media/image33.png"/><Relationship Id="rId34" Type="http://schemas.openxmlformats.org/officeDocument/2006/relationships/image" Target="../media/image52.png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50.png"/><Relationship Id="rId37" Type="http://schemas.openxmlformats.org/officeDocument/2006/relationships/image" Target="../media/image46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40.png"/><Relationship Id="rId28" Type="http://schemas.openxmlformats.org/officeDocument/2006/relationships/image" Target="../media/image43.png"/><Relationship Id="rId36" Type="http://schemas.openxmlformats.org/officeDocument/2006/relationships/image" Target="../media/image54.png"/><Relationship Id="rId10" Type="http://schemas.openxmlformats.org/officeDocument/2006/relationships/image" Target="../media/image24.png"/><Relationship Id="rId19" Type="http://schemas.openxmlformats.org/officeDocument/2006/relationships/image" Target="../media/image38.png"/><Relationship Id="rId31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0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42" Type="http://schemas.openxmlformats.org/officeDocument/2006/relationships/image" Target="../media/image116.png"/><Relationship Id="rId47" Type="http://schemas.openxmlformats.org/officeDocument/2006/relationships/image" Target="../media/image121.png"/><Relationship Id="rId50" Type="http://schemas.openxmlformats.org/officeDocument/2006/relationships/image" Target="../media/image122.png"/><Relationship Id="rId55" Type="http://schemas.openxmlformats.org/officeDocument/2006/relationships/image" Target="../media/image129.png"/><Relationship Id="rId63" Type="http://schemas.openxmlformats.org/officeDocument/2006/relationships/image" Target="../media/image13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90.png"/><Relationship Id="rId29" Type="http://schemas.openxmlformats.org/officeDocument/2006/relationships/image" Target="../media/image103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37" Type="http://schemas.openxmlformats.org/officeDocument/2006/relationships/image" Target="../media/image111.png"/><Relationship Id="rId40" Type="http://schemas.openxmlformats.org/officeDocument/2006/relationships/image" Target="../media/image114.png"/><Relationship Id="rId45" Type="http://schemas.openxmlformats.org/officeDocument/2006/relationships/image" Target="../media/image119.png"/><Relationship Id="rId53" Type="http://schemas.openxmlformats.org/officeDocument/2006/relationships/image" Target="../media/image125.png"/><Relationship Id="rId58" Type="http://schemas.openxmlformats.org/officeDocument/2006/relationships/image" Target="../media/image133.png"/><Relationship Id="rId66" Type="http://schemas.openxmlformats.org/officeDocument/2006/relationships/image" Target="../media/image141.png"/><Relationship Id="rId5" Type="http://schemas.openxmlformats.org/officeDocument/2006/relationships/image" Target="../media/image79.png"/><Relationship Id="rId61" Type="http://schemas.openxmlformats.org/officeDocument/2006/relationships/image" Target="../media/image136.png"/><Relationship Id="rId19" Type="http://schemas.openxmlformats.org/officeDocument/2006/relationships/image" Target="../media/image9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43" Type="http://schemas.openxmlformats.org/officeDocument/2006/relationships/image" Target="../media/image117.png"/><Relationship Id="rId48" Type="http://schemas.openxmlformats.org/officeDocument/2006/relationships/image" Target="../media/image126.png"/><Relationship Id="rId56" Type="http://schemas.openxmlformats.org/officeDocument/2006/relationships/image" Target="../media/image131.png"/><Relationship Id="rId64" Type="http://schemas.openxmlformats.org/officeDocument/2006/relationships/image" Target="../media/image139.png"/><Relationship Id="rId8" Type="http://schemas.openxmlformats.org/officeDocument/2006/relationships/image" Target="../media/image82.png"/><Relationship Id="rId51" Type="http://schemas.openxmlformats.org/officeDocument/2006/relationships/image" Target="../media/image123.png"/><Relationship Id="rId3" Type="http://schemas.openxmlformats.org/officeDocument/2006/relationships/image" Target="../media/image130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112.png"/><Relationship Id="rId46" Type="http://schemas.openxmlformats.org/officeDocument/2006/relationships/image" Target="../media/image120.png"/><Relationship Id="rId59" Type="http://schemas.openxmlformats.org/officeDocument/2006/relationships/image" Target="../media/image134.png"/><Relationship Id="rId20" Type="http://schemas.openxmlformats.org/officeDocument/2006/relationships/image" Target="../media/image94.png"/><Relationship Id="rId41" Type="http://schemas.openxmlformats.org/officeDocument/2006/relationships/image" Target="../media/image115.png"/><Relationship Id="rId54" Type="http://schemas.openxmlformats.org/officeDocument/2006/relationships/image" Target="../media/image128.png"/><Relationship Id="rId6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49" Type="http://schemas.openxmlformats.org/officeDocument/2006/relationships/image" Target="../media/image127.png"/><Relationship Id="rId57" Type="http://schemas.openxmlformats.org/officeDocument/2006/relationships/image" Target="../media/image132.png"/><Relationship Id="rId10" Type="http://schemas.openxmlformats.org/officeDocument/2006/relationships/image" Target="../media/image84.png"/><Relationship Id="rId31" Type="http://schemas.openxmlformats.org/officeDocument/2006/relationships/image" Target="../media/image105.png"/><Relationship Id="rId44" Type="http://schemas.openxmlformats.org/officeDocument/2006/relationships/image" Target="../media/image118.png"/><Relationship Id="rId52" Type="http://schemas.openxmlformats.org/officeDocument/2006/relationships/image" Target="../media/image124.png"/><Relationship Id="rId60" Type="http://schemas.openxmlformats.org/officeDocument/2006/relationships/image" Target="../media/image135.png"/><Relationship Id="rId65" Type="http://schemas.openxmlformats.org/officeDocument/2006/relationships/image" Target="../media/image140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9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26" Type="http://schemas.openxmlformats.org/officeDocument/2006/relationships/image" Target="../media/image165.png"/><Relationship Id="rId3" Type="http://schemas.openxmlformats.org/officeDocument/2006/relationships/image" Target="../media/image142.pn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2" Type="http://schemas.openxmlformats.org/officeDocument/2006/relationships/notesSlide" Target="../notesSlides/notesSlide82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29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24" Type="http://schemas.openxmlformats.org/officeDocument/2006/relationships/image" Target="../media/image163.png"/><Relationship Id="rId32" Type="http://schemas.openxmlformats.org/officeDocument/2006/relationships/image" Target="../media/image171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image" Target="../media/image167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31" Type="http://schemas.openxmlformats.org/officeDocument/2006/relationships/image" Target="../media/image170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61.png"/><Relationship Id="rId27" Type="http://schemas.openxmlformats.org/officeDocument/2006/relationships/image" Target="../media/image166.png"/><Relationship Id="rId30" Type="http://schemas.openxmlformats.org/officeDocument/2006/relationships/image" Target="../media/image169.png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26" Type="http://schemas.openxmlformats.org/officeDocument/2006/relationships/image" Target="../media/image195.png"/><Relationship Id="rId39" Type="http://schemas.openxmlformats.org/officeDocument/2006/relationships/image" Target="../media/image208.png"/><Relationship Id="rId21" Type="http://schemas.openxmlformats.org/officeDocument/2006/relationships/image" Target="../media/image190.png"/><Relationship Id="rId34" Type="http://schemas.openxmlformats.org/officeDocument/2006/relationships/image" Target="../media/image203.png"/><Relationship Id="rId42" Type="http://schemas.openxmlformats.org/officeDocument/2006/relationships/image" Target="../media/image211.png"/><Relationship Id="rId47" Type="http://schemas.openxmlformats.org/officeDocument/2006/relationships/image" Target="../media/image220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185.png"/><Relationship Id="rId29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24" Type="http://schemas.openxmlformats.org/officeDocument/2006/relationships/image" Target="../media/image193.png"/><Relationship Id="rId32" Type="http://schemas.openxmlformats.org/officeDocument/2006/relationships/image" Target="../media/image201.png"/><Relationship Id="rId37" Type="http://schemas.openxmlformats.org/officeDocument/2006/relationships/image" Target="../media/image206.png"/><Relationship Id="rId40" Type="http://schemas.openxmlformats.org/officeDocument/2006/relationships/image" Target="../media/image209.png"/><Relationship Id="rId45" Type="http://schemas.openxmlformats.org/officeDocument/2006/relationships/image" Target="../media/image216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197.png"/><Relationship Id="rId36" Type="http://schemas.openxmlformats.org/officeDocument/2006/relationships/image" Target="../media/image205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31" Type="http://schemas.openxmlformats.org/officeDocument/2006/relationships/image" Target="../media/image200.png"/><Relationship Id="rId44" Type="http://schemas.openxmlformats.org/officeDocument/2006/relationships/image" Target="../media/image215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Relationship Id="rId30" Type="http://schemas.openxmlformats.org/officeDocument/2006/relationships/image" Target="../media/image199.png"/><Relationship Id="rId35" Type="http://schemas.openxmlformats.org/officeDocument/2006/relationships/image" Target="../media/image204.png"/><Relationship Id="rId43" Type="http://schemas.openxmlformats.org/officeDocument/2006/relationships/image" Target="../media/image212.png"/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33" Type="http://schemas.openxmlformats.org/officeDocument/2006/relationships/image" Target="../media/image202.png"/><Relationship Id="rId38" Type="http://schemas.openxmlformats.org/officeDocument/2006/relationships/image" Target="../media/image207.png"/><Relationship Id="rId46" Type="http://schemas.openxmlformats.org/officeDocument/2006/relationships/image" Target="../media/image217.png"/><Relationship Id="rId20" Type="http://schemas.openxmlformats.org/officeDocument/2006/relationships/image" Target="../media/image189.png"/><Relationship Id="rId41" Type="http://schemas.openxmlformats.org/officeDocument/2006/relationships/image" Target="../media/image21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54.png"/><Relationship Id="rId26" Type="http://schemas.openxmlformats.org/officeDocument/2006/relationships/image" Target="../media/image262.png"/><Relationship Id="rId3" Type="http://schemas.openxmlformats.org/officeDocument/2006/relationships/image" Target="../media/image213.png"/><Relationship Id="rId21" Type="http://schemas.openxmlformats.org/officeDocument/2006/relationships/image" Target="../media/image25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53.png"/><Relationship Id="rId25" Type="http://schemas.openxmlformats.org/officeDocument/2006/relationships/image" Target="../media/image261.pn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29" Type="http://schemas.openxmlformats.org/officeDocument/2006/relationships/image" Target="../media/image2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9.png"/><Relationship Id="rId11" Type="http://schemas.openxmlformats.org/officeDocument/2006/relationships/image" Target="../media/image225.png"/><Relationship Id="rId24" Type="http://schemas.openxmlformats.org/officeDocument/2006/relationships/image" Target="../media/image260.png"/><Relationship Id="rId32" Type="http://schemas.openxmlformats.org/officeDocument/2006/relationships/image" Target="../media/image268.png"/><Relationship Id="rId5" Type="http://schemas.openxmlformats.org/officeDocument/2006/relationships/image" Target="../media/image218.png"/><Relationship Id="rId15" Type="http://schemas.openxmlformats.org/officeDocument/2006/relationships/image" Target="../media/image251.png"/><Relationship Id="rId23" Type="http://schemas.openxmlformats.org/officeDocument/2006/relationships/image" Target="../media/image259.png"/><Relationship Id="rId28" Type="http://schemas.openxmlformats.org/officeDocument/2006/relationships/image" Target="../media/image264.png"/><Relationship Id="rId10" Type="http://schemas.openxmlformats.org/officeDocument/2006/relationships/image" Target="../media/image224.png"/><Relationship Id="rId19" Type="http://schemas.openxmlformats.org/officeDocument/2006/relationships/image" Target="../media/image255.png"/><Relationship Id="rId31" Type="http://schemas.openxmlformats.org/officeDocument/2006/relationships/image" Target="../media/image267.png"/><Relationship Id="rId4" Type="http://schemas.openxmlformats.org/officeDocument/2006/relationships/image" Target="../media/image214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Relationship Id="rId22" Type="http://schemas.openxmlformats.org/officeDocument/2006/relationships/image" Target="../media/image258.png"/><Relationship Id="rId27" Type="http://schemas.openxmlformats.org/officeDocument/2006/relationships/image" Target="../media/image263.png"/><Relationship Id="rId30" Type="http://schemas.openxmlformats.org/officeDocument/2006/relationships/image" Target="../media/image266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png"/><Relationship Id="rId18" Type="http://schemas.openxmlformats.org/officeDocument/2006/relationships/image" Target="../media/image244.png"/><Relationship Id="rId26" Type="http://schemas.openxmlformats.org/officeDocument/2006/relationships/image" Target="../media/image269.png"/><Relationship Id="rId39" Type="http://schemas.openxmlformats.org/officeDocument/2006/relationships/image" Target="../media/image282.png"/><Relationship Id="rId21" Type="http://schemas.openxmlformats.org/officeDocument/2006/relationships/image" Target="../media/image246.png"/><Relationship Id="rId34" Type="http://schemas.openxmlformats.org/officeDocument/2006/relationships/image" Target="../media/image277.png"/><Relationship Id="rId42" Type="http://schemas.openxmlformats.org/officeDocument/2006/relationships/image" Target="../media/image285.png"/><Relationship Id="rId47" Type="http://schemas.openxmlformats.org/officeDocument/2006/relationships/image" Target="../media/image290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85.xml"/><Relationship Id="rId16" Type="http://schemas.openxmlformats.org/officeDocument/2006/relationships/image" Target="../media/image242.png"/><Relationship Id="rId29" Type="http://schemas.openxmlformats.org/officeDocument/2006/relationships/image" Target="../media/image272.png"/><Relationship Id="rId11" Type="http://schemas.openxmlformats.org/officeDocument/2006/relationships/image" Target="../media/image237.png"/><Relationship Id="rId24" Type="http://schemas.openxmlformats.org/officeDocument/2006/relationships/image" Target="../media/image249.png"/><Relationship Id="rId32" Type="http://schemas.openxmlformats.org/officeDocument/2006/relationships/image" Target="../media/image275.png"/><Relationship Id="rId37" Type="http://schemas.openxmlformats.org/officeDocument/2006/relationships/image" Target="../media/image280.png"/><Relationship Id="rId40" Type="http://schemas.openxmlformats.org/officeDocument/2006/relationships/image" Target="../media/image283.png"/><Relationship Id="rId45" Type="http://schemas.openxmlformats.org/officeDocument/2006/relationships/image" Target="../media/image288.png"/><Relationship Id="rId5" Type="http://schemas.openxmlformats.org/officeDocument/2006/relationships/image" Target="../media/image234.png"/><Relationship Id="rId15" Type="http://schemas.openxmlformats.org/officeDocument/2006/relationships/image" Target="../media/image241.png"/><Relationship Id="rId23" Type="http://schemas.openxmlformats.org/officeDocument/2006/relationships/image" Target="../media/image248.png"/><Relationship Id="rId28" Type="http://schemas.openxmlformats.org/officeDocument/2006/relationships/image" Target="../media/image271.png"/><Relationship Id="rId36" Type="http://schemas.openxmlformats.org/officeDocument/2006/relationships/image" Target="../media/image279.png"/><Relationship Id="rId49" Type="http://schemas.openxmlformats.org/officeDocument/2006/relationships/image" Target="../media/image292.png"/><Relationship Id="rId10" Type="http://schemas.openxmlformats.org/officeDocument/2006/relationships/image" Target="../media/image236.png"/><Relationship Id="rId19" Type="http://schemas.openxmlformats.org/officeDocument/2006/relationships/image" Target="../media/image245.png"/><Relationship Id="rId31" Type="http://schemas.openxmlformats.org/officeDocument/2006/relationships/image" Target="../media/image274.png"/><Relationship Id="rId44" Type="http://schemas.openxmlformats.org/officeDocument/2006/relationships/image" Target="../media/image287.png"/><Relationship Id="rId4" Type="http://schemas.openxmlformats.org/officeDocument/2006/relationships/image" Target="../media/image233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Relationship Id="rId22" Type="http://schemas.openxmlformats.org/officeDocument/2006/relationships/image" Target="../media/image247.png"/><Relationship Id="rId27" Type="http://schemas.openxmlformats.org/officeDocument/2006/relationships/image" Target="../media/image270.png"/><Relationship Id="rId30" Type="http://schemas.openxmlformats.org/officeDocument/2006/relationships/image" Target="../media/image273.png"/><Relationship Id="rId35" Type="http://schemas.openxmlformats.org/officeDocument/2006/relationships/image" Target="../media/image278.png"/><Relationship Id="rId43" Type="http://schemas.openxmlformats.org/officeDocument/2006/relationships/image" Target="../media/image286.png"/><Relationship Id="rId48" Type="http://schemas.openxmlformats.org/officeDocument/2006/relationships/image" Target="../media/image291.png"/><Relationship Id="rId8" Type="http://schemas.openxmlformats.org/officeDocument/2006/relationships/image" Target="../media/image232.png"/><Relationship Id="rId3" Type="http://schemas.openxmlformats.org/officeDocument/2006/relationships/image" Target="../media/image229.png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5" Type="http://schemas.openxmlformats.org/officeDocument/2006/relationships/image" Target="../media/image250.png"/><Relationship Id="rId33" Type="http://schemas.openxmlformats.org/officeDocument/2006/relationships/image" Target="../media/image276.png"/><Relationship Id="rId38" Type="http://schemas.openxmlformats.org/officeDocument/2006/relationships/image" Target="../media/image281.png"/><Relationship Id="rId46" Type="http://schemas.openxmlformats.org/officeDocument/2006/relationships/image" Target="../media/image289.png"/><Relationship Id="rId20" Type="http://schemas.openxmlformats.org/officeDocument/2006/relationships/image" Target="../media/image8.png"/><Relationship Id="rId41" Type="http://schemas.openxmlformats.org/officeDocument/2006/relationships/image" Target="../media/image2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7.png"/><Relationship Id="rId18" Type="http://schemas.openxmlformats.org/officeDocument/2006/relationships/image" Target="../media/image302.png"/><Relationship Id="rId26" Type="http://schemas.openxmlformats.org/officeDocument/2006/relationships/image" Target="../media/image328.png"/><Relationship Id="rId39" Type="http://schemas.openxmlformats.org/officeDocument/2006/relationships/image" Target="../media/image349.png"/><Relationship Id="rId21" Type="http://schemas.openxmlformats.org/officeDocument/2006/relationships/image" Target="../media/image331.png"/><Relationship Id="rId34" Type="http://schemas.openxmlformats.org/officeDocument/2006/relationships/image" Target="../media/image340.png"/><Relationship Id="rId7" Type="http://schemas.openxmlformats.org/officeDocument/2006/relationships/image" Target="../media/image313.png"/><Relationship Id="rId12" Type="http://schemas.openxmlformats.org/officeDocument/2006/relationships/image" Target="../media/image296.png"/><Relationship Id="rId17" Type="http://schemas.openxmlformats.org/officeDocument/2006/relationships/image" Target="../media/image301.png"/><Relationship Id="rId25" Type="http://schemas.openxmlformats.org/officeDocument/2006/relationships/image" Target="../media/image327.png"/><Relationship Id="rId33" Type="http://schemas.openxmlformats.org/officeDocument/2006/relationships/image" Target="../media/image344.png"/><Relationship Id="rId38" Type="http://schemas.openxmlformats.org/officeDocument/2006/relationships/image" Target="../media/image352.png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300.png"/><Relationship Id="rId20" Type="http://schemas.openxmlformats.org/officeDocument/2006/relationships/image" Target="../media/image304.png"/><Relationship Id="rId29" Type="http://schemas.openxmlformats.org/officeDocument/2006/relationships/image" Target="../media/image3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0.png"/><Relationship Id="rId11" Type="http://schemas.openxmlformats.org/officeDocument/2006/relationships/image" Target="../media/image295.png"/><Relationship Id="rId24" Type="http://schemas.openxmlformats.org/officeDocument/2006/relationships/image" Target="../media/image325.png"/><Relationship Id="rId32" Type="http://schemas.openxmlformats.org/officeDocument/2006/relationships/image" Target="../media/image343.png"/><Relationship Id="rId37" Type="http://schemas.openxmlformats.org/officeDocument/2006/relationships/image" Target="../media/image330.png"/><Relationship Id="rId40" Type="http://schemas.openxmlformats.org/officeDocument/2006/relationships/image" Target="../media/image350.png"/><Relationship Id="rId5" Type="http://schemas.openxmlformats.org/officeDocument/2006/relationships/image" Target="../media/image319.png"/><Relationship Id="rId15" Type="http://schemas.openxmlformats.org/officeDocument/2006/relationships/image" Target="../media/image299.png"/><Relationship Id="rId23" Type="http://schemas.openxmlformats.org/officeDocument/2006/relationships/image" Target="../media/image339.png"/><Relationship Id="rId28" Type="http://schemas.openxmlformats.org/officeDocument/2006/relationships/image" Target="../media/image317.png"/><Relationship Id="rId36" Type="http://schemas.openxmlformats.org/officeDocument/2006/relationships/image" Target="../media/image329.png"/><Relationship Id="rId10" Type="http://schemas.openxmlformats.org/officeDocument/2006/relationships/image" Target="../media/image294.png"/><Relationship Id="rId19" Type="http://schemas.openxmlformats.org/officeDocument/2006/relationships/image" Target="../media/image303.png"/><Relationship Id="rId31" Type="http://schemas.openxmlformats.org/officeDocument/2006/relationships/image" Target="../media/image342.png"/><Relationship Id="rId4" Type="http://schemas.openxmlformats.org/officeDocument/2006/relationships/image" Target="../media/image346.png"/><Relationship Id="rId9" Type="http://schemas.openxmlformats.org/officeDocument/2006/relationships/image" Target="../media/image293.png"/><Relationship Id="rId14" Type="http://schemas.openxmlformats.org/officeDocument/2006/relationships/image" Target="../media/image298.png"/><Relationship Id="rId22" Type="http://schemas.openxmlformats.org/officeDocument/2006/relationships/image" Target="../media/image332.png"/><Relationship Id="rId27" Type="http://schemas.openxmlformats.org/officeDocument/2006/relationships/image" Target="../media/image351.png"/><Relationship Id="rId30" Type="http://schemas.openxmlformats.org/officeDocument/2006/relationships/image" Target="../media/image341.png"/><Relationship Id="rId35" Type="http://schemas.openxmlformats.org/officeDocument/2006/relationships/image" Target="../media/image326.png"/><Relationship Id="rId8" Type="http://schemas.openxmlformats.org/officeDocument/2006/relationships/image" Target="../media/image314.png"/><Relationship Id="rId3" Type="http://schemas.openxmlformats.org/officeDocument/2006/relationships/image" Target="../media/image34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21.png"/><Relationship Id="rId18" Type="http://schemas.openxmlformats.org/officeDocument/2006/relationships/image" Target="../media/image336.png"/><Relationship Id="rId3" Type="http://schemas.openxmlformats.org/officeDocument/2006/relationships/image" Target="../media/image305.png"/><Relationship Id="rId21" Type="http://schemas.openxmlformats.org/officeDocument/2006/relationships/image" Target="../media/image347.png"/><Relationship Id="rId7" Type="http://schemas.openxmlformats.org/officeDocument/2006/relationships/image" Target="../media/image309.png"/><Relationship Id="rId12" Type="http://schemas.openxmlformats.org/officeDocument/2006/relationships/image" Target="../media/image334.png"/><Relationship Id="rId17" Type="http://schemas.openxmlformats.org/officeDocument/2006/relationships/image" Target="../media/image324.pn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323.png"/><Relationship Id="rId20" Type="http://schemas.openxmlformats.org/officeDocument/2006/relationships/image" Target="../media/image3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8.png"/><Relationship Id="rId11" Type="http://schemas.openxmlformats.org/officeDocument/2006/relationships/image" Target="../media/image333.png"/><Relationship Id="rId24" Type="http://schemas.openxmlformats.org/officeDocument/2006/relationships/image" Target="../media/image348.png"/><Relationship Id="rId5" Type="http://schemas.openxmlformats.org/officeDocument/2006/relationships/image" Target="../media/image307.png"/><Relationship Id="rId15" Type="http://schemas.openxmlformats.org/officeDocument/2006/relationships/image" Target="../media/image335.png"/><Relationship Id="rId23" Type="http://schemas.openxmlformats.org/officeDocument/2006/relationships/image" Target="../media/image316.png"/><Relationship Id="rId10" Type="http://schemas.openxmlformats.org/officeDocument/2006/relationships/image" Target="../media/image312.png"/><Relationship Id="rId19" Type="http://schemas.openxmlformats.org/officeDocument/2006/relationships/image" Target="../media/image337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22.png"/><Relationship Id="rId22" Type="http://schemas.openxmlformats.org/officeDocument/2006/relationships/image" Target="../media/image31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5.png"/><Relationship Id="rId18" Type="http://schemas.openxmlformats.org/officeDocument/2006/relationships/image" Target="../media/image364.png"/><Relationship Id="rId3" Type="http://schemas.openxmlformats.org/officeDocument/2006/relationships/image" Target="../media/image374.png"/><Relationship Id="rId21" Type="http://schemas.openxmlformats.org/officeDocument/2006/relationships/image" Target="../media/image370.png"/><Relationship Id="rId7" Type="http://schemas.openxmlformats.org/officeDocument/2006/relationships/image" Target="../media/image356.png"/><Relationship Id="rId12" Type="http://schemas.openxmlformats.org/officeDocument/2006/relationships/image" Target="../media/image361.png"/><Relationship Id="rId17" Type="http://schemas.openxmlformats.org/officeDocument/2006/relationships/image" Target="../media/image363.png"/><Relationship Id="rId25" Type="http://schemas.openxmlformats.org/officeDocument/2006/relationships/image" Target="../media/image375.png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362.png"/><Relationship Id="rId20" Type="http://schemas.openxmlformats.org/officeDocument/2006/relationships/image" Target="../media/image3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5.png"/><Relationship Id="rId11" Type="http://schemas.openxmlformats.org/officeDocument/2006/relationships/image" Target="../media/image360.png"/><Relationship Id="rId24" Type="http://schemas.openxmlformats.org/officeDocument/2006/relationships/image" Target="../media/image373.png"/><Relationship Id="rId5" Type="http://schemas.openxmlformats.org/officeDocument/2006/relationships/image" Target="../media/image354.png"/><Relationship Id="rId15" Type="http://schemas.openxmlformats.org/officeDocument/2006/relationships/image" Target="../media/image367.png"/><Relationship Id="rId23" Type="http://schemas.openxmlformats.org/officeDocument/2006/relationships/image" Target="../media/image372.png"/><Relationship Id="rId10" Type="http://schemas.openxmlformats.org/officeDocument/2006/relationships/image" Target="../media/image359.png"/><Relationship Id="rId19" Type="http://schemas.openxmlformats.org/officeDocument/2006/relationships/image" Target="../media/image368.png"/><Relationship Id="rId4" Type="http://schemas.openxmlformats.org/officeDocument/2006/relationships/image" Target="../media/image353.png"/><Relationship Id="rId9" Type="http://schemas.openxmlformats.org/officeDocument/2006/relationships/image" Target="../media/image358.png"/><Relationship Id="rId14" Type="http://schemas.openxmlformats.org/officeDocument/2006/relationships/image" Target="../media/image366.png"/><Relationship Id="rId22" Type="http://schemas.openxmlformats.org/officeDocument/2006/relationships/image" Target="../media/image371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3.png"/><Relationship Id="rId18" Type="http://schemas.openxmlformats.org/officeDocument/2006/relationships/image" Target="../media/image398.png"/><Relationship Id="rId26" Type="http://schemas.openxmlformats.org/officeDocument/2006/relationships/image" Target="../media/image406.png"/><Relationship Id="rId39" Type="http://schemas.openxmlformats.org/officeDocument/2006/relationships/image" Target="../media/image419.png"/><Relationship Id="rId21" Type="http://schemas.openxmlformats.org/officeDocument/2006/relationships/image" Target="../media/image401.png"/><Relationship Id="rId34" Type="http://schemas.openxmlformats.org/officeDocument/2006/relationships/image" Target="../media/image412.png"/><Relationship Id="rId42" Type="http://schemas.openxmlformats.org/officeDocument/2006/relationships/image" Target="../media/image422.png"/><Relationship Id="rId47" Type="http://schemas.openxmlformats.org/officeDocument/2006/relationships/image" Target="../media/image427.png"/><Relationship Id="rId50" Type="http://schemas.openxmlformats.org/officeDocument/2006/relationships/image" Target="../media/image430.png"/><Relationship Id="rId7" Type="http://schemas.openxmlformats.org/officeDocument/2006/relationships/image" Target="../media/image387.png"/><Relationship Id="rId2" Type="http://schemas.openxmlformats.org/officeDocument/2006/relationships/notesSlide" Target="../notesSlides/notesSlide89.xml"/><Relationship Id="rId16" Type="http://schemas.openxmlformats.org/officeDocument/2006/relationships/image" Target="../media/image396.png"/><Relationship Id="rId29" Type="http://schemas.openxmlformats.org/officeDocument/2006/relationships/image" Target="../media/image415.png"/><Relationship Id="rId11" Type="http://schemas.openxmlformats.org/officeDocument/2006/relationships/image" Target="../media/image391.png"/><Relationship Id="rId24" Type="http://schemas.openxmlformats.org/officeDocument/2006/relationships/image" Target="../media/image404.png"/><Relationship Id="rId32" Type="http://schemas.openxmlformats.org/officeDocument/2006/relationships/image" Target="../media/image410.png"/><Relationship Id="rId37" Type="http://schemas.openxmlformats.org/officeDocument/2006/relationships/image" Target="../media/image417.png"/><Relationship Id="rId40" Type="http://schemas.openxmlformats.org/officeDocument/2006/relationships/image" Target="../media/image420.png"/><Relationship Id="rId45" Type="http://schemas.openxmlformats.org/officeDocument/2006/relationships/image" Target="../media/image425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23" Type="http://schemas.openxmlformats.org/officeDocument/2006/relationships/image" Target="../media/image403.png"/><Relationship Id="rId28" Type="http://schemas.openxmlformats.org/officeDocument/2006/relationships/image" Target="../media/image414.png"/><Relationship Id="rId36" Type="http://schemas.openxmlformats.org/officeDocument/2006/relationships/image" Target="../media/image416.png"/><Relationship Id="rId49" Type="http://schemas.openxmlformats.org/officeDocument/2006/relationships/image" Target="../media/image429.png"/><Relationship Id="rId10" Type="http://schemas.openxmlformats.org/officeDocument/2006/relationships/image" Target="../media/image390.png"/><Relationship Id="rId19" Type="http://schemas.openxmlformats.org/officeDocument/2006/relationships/image" Target="../media/image399.png"/><Relationship Id="rId31" Type="http://schemas.openxmlformats.org/officeDocument/2006/relationships/image" Target="../media/image409.png"/><Relationship Id="rId44" Type="http://schemas.openxmlformats.org/officeDocument/2006/relationships/image" Target="../media/image424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Relationship Id="rId22" Type="http://schemas.openxmlformats.org/officeDocument/2006/relationships/image" Target="../media/image402.png"/><Relationship Id="rId27" Type="http://schemas.openxmlformats.org/officeDocument/2006/relationships/image" Target="../media/image407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43" Type="http://schemas.openxmlformats.org/officeDocument/2006/relationships/image" Target="../media/image423.png"/><Relationship Id="rId48" Type="http://schemas.openxmlformats.org/officeDocument/2006/relationships/image" Target="../media/image428.png"/><Relationship Id="rId8" Type="http://schemas.openxmlformats.org/officeDocument/2006/relationships/image" Target="../media/image388.png"/><Relationship Id="rId51" Type="http://schemas.openxmlformats.org/officeDocument/2006/relationships/image" Target="../media/image431.png"/><Relationship Id="rId3" Type="http://schemas.openxmlformats.org/officeDocument/2006/relationships/image" Target="../media/image383.png"/><Relationship Id="rId12" Type="http://schemas.openxmlformats.org/officeDocument/2006/relationships/image" Target="../media/image392.png"/><Relationship Id="rId17" Type="http://schemas.openxmlformats.org/officeDocument/2006/relationships/image" Target="../media/image397.png"/><Relationship Id="rId25" Type="http://schemas.openxmlformats.org/officeDocument/2006/relationships/image" Target="../media/image405.png"/><Relationship Id="rId33" Type="http://schemas.openxmlformats.org/officeDocument/2006/relationships/image" Target="../media/image411.png"/><Relationship Id="rId38" Type="http://schemas.openxmlformats.org/officeDocument/2006/relationships/image" Target="../media/image418.png"/><Relationship Id="rId46" Type="http://schemas.openxmlformats.org/officeDocument/2006/relationships/image" Target="../media/image426.png"/><Relationship Id="rId20" Type="http://schemas.openxmlformats.org/officeDocument/2006/relationships/image" Target="../media/image400.png"/><Relationship Id="rId41" Type="http://schemas.openxmlformats.org/officeDocument/2006/relationships/image" Target="../media/image4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2.png"/><Relationship Id="rId18" Type="http://schemas.openxmlformats.org/officeDocument/2006/relationships/image" Target="../media/image44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12" Type="http://schemas.openxmlformats.org/officeDocument/2006/relationships/image" Target="../media/image441.png"/><Relationship Id="rId17" Type="http://schemas.openxmlformats.org/officeDocument/2006/relationships/image" Target="../media/image446.png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445.png"/><Relationship Id="rId20" Type="http://schemas.openxmlformats.org/officeDocument/2006/relationships/image" Target="../media/image4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5" Type="http://schemas.openxmlformats.org/officeDocument/2006/relationships/image" Target="../media/image434.png"/><Relationship Id="rId15" Type="http://schemas.openxmlformats.org/officeDocument/2006/relationships/image" Target="../media/image444.png"/><Relationship Id="rId10" Type="http://schemas.openxmlformats.org/officeDocument/2006/relationships/image" Target="../media/image439.png"/><Relationship Id="rId19" Type="http://schemas.openxmlformats.org/officeDocument/2006/relationships/image" Target="../media/image448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Relationship Id="rId14" Type="http://schemas.openxmlformats.org/officeDocument/2006/relationships/image" Target="../media/image443.png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0.png"/><Relationship Id="rId18" Type="http://schemas.openxmlformats.org/officeDocument/2006/relationships/image" Target="../media/image465.png"/><Relationship Id="rId26" Type="http://schemas.openxmlformats.org/officeDocument/2006/relationships/image" Target="../media/image473.png"/><Relationship Id="rId39" Type="http://schemas.openxmlformats.org/officeDocument/2006/relationships/image" Target="../media/image515.png"/><Relationship Id="rId21" Type="http://schemas.openxmlformats.org/officeDocument/2006/relationships/image" Target="../media/image468.png"/><Relationship Id="rId34" Type="http://schemas.openxmlformats.org/officeDocument/2006/relationships/image" Target="../media/image510.png"/><Relationship Id="rId42" Type="http://schemas.openxmlformats.org/officeDocument/2006/relationships/image" Target="../media/image518.png"/><Relationship Id="rId47" Type="http://schemas.openxmlformats.org/officeDocument/2006/relationships/image" Target="../media/image531.png"/><Relationship Id="rId50" Type="http://schemas.openxmlformats.org/officeDocument/2006/relationships/image" Target="../media/image534.pn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91.xml"/><Relationship Id="rId16" Type="http://schemas.openxmlformats.org/officeDocument/2006/relationships/image" Target="../media/image463.png"/><Relationship Id="rId29" Type="http://schemas.openxmlformats.org/officeDocument/2006/relationships/image" Target="../media/image505.png"/><Relationship Id="rId11" Type="http://schemas.openxmlformats.org/officeDocument/2006/relationships/image" Target="../media/image458.png"/><Relationship Id="rId24" Type="http://schemas.openxmlformats.org/officeDocument/2006/relationships/image" Target="../media/image471.png"/><Relationship Id="rId32" Type="http://schemas.openxmlformats.org/officeDocument/2006/relationships/image" Target="../media/image508.png"/><Relationship Id="rId37" Type="http://schemas.openxmlformats.org/officeDocument/2006/relationships/image" Target="../media/image513.png"/><Relationship Id="rId40" Type="http://schemas.openxmlformats.org/officeDocument/2006/relationships/image" Target="../media/image516.png"/><Relationship Id="rId45" Type="http://schemas.openxmlformats.org/officeDocument/2006/relationships/image" Target="../media/image528.png"/><Relationship Id="rId5" Type="http://schemas.openxmlformats.org/officeDocument/2006/relationships/image" Target="../media/image452.png"/><Relationship Id="rId15" Type="http://schemas.openxmlformats.org/officeDocument/2006/relationships/image" Target="../media/image462.png"/><Relationship Id="rId23" Type="http://schemas.openxmlformats.org/officeDocument/2006/relationships/image" Target="../media/image470.png"/><Relationship Id="rId28" Type="http://schemas.openxmlformats.org/officeDocument/2006/relationships/image" Target="../media/image504.png"/><Relationship Id="rId36" Type="http://schemas.openxmlformats.org/officeDocument/2006/relationships/image" Target="../media/image512.png"/><Relationship Id="rId49" Type="http://schemas.openxmlformats.org/officeDocument/2006/relationships/image" Target="../media/image533.png"/><Relationship Id="rId10" Type="http://schemas.openxmlformats.org/officeDocument/2006/relationships/image" Target="../media/image457.png"/><Relationship Id="rId19" Type="http://schemas.openxmlformats.org/officeDocument/2006/relationships/image" Target="../media/image466.png"/><Relationship Id="rId31" Type="http://schemas.openxmlformats.org/officeDocument/2006/relationships/image" Target="../media/image507.png"/><Relationship Id="rId44" Type="http://schemas.openxmlformats.org/officeDocument/2006/relationships/image" Target="../media/image527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Relationship Id="rId14" Type="http://schemas.openxmlformats.org/officeDocument/2006/relationships/image" Target="../media/image461.png"/><Relationship Id="rId22" Type="http://schemas.openxmlformats.org/officeDocument/2006/relationships/image" Target="../media/image469.png"/><Relationship Id="rId27" Type="http://schemas.openxmlformats.org/officeDocument/2006/relationships/image" Target="../media/image474.png"/><Relationship Id="rId30" Type="http://schemas.openxmlformats.org/officeDocument/2006/relationships/image" Target="../media/image506.png"/><Relationship Id="rId35" Type="http://schemas.openxmlformats.org/officeDocument/2006/relationships/image" Target="../media/image511.png"/><Relationship Id="rId43" Type="http://schemas.openxmlformats.org/officeDocument/2006/relationships/image" Target="../media/image519.png"/><Relationship Id="rId48" Type="http://schemas.openxmlformats.org/officeDocument/2006/relationships/image" Target="../media/image532.png"/><Relationship Id="rId8" Type="http://schemas.openxmlformats.org/officeDocument/2006/relationships/image" Target="../media/image455.png"/><Relationship Id="rId51" Type="http://schemas.openxmlformats.org/officeDocument/2006/relationships/image" Target="../media/image535.png"/><Relationship Id="rId3" Type="http://schemas.openxmlformats.org/officeDocument/2006/relationships/image" Target="../media/image450.png"/><Relationship Id="rId12" Type="http://schemas.openxmlformats.org/officeDocument/2006/relationships/image" Target="../media/image459.png"/><Relationship Id="rId17" Type="http://schemas.openxmlformats.org/officeDocument/2006/relationships/image" Target="../media/image464.png"/><Relationship Id="rId25" Type="http://schemas.openxmlformats.org/officeDocument/2006/relationships/image" Target="../media/image472.png"/><Relationship Id="rId33" Type="http://schemas.openxmlformats.org/officeDocument/2006/relationships/image" Target="../media/image509.png"/><Relationship Id="rId38" Type="http://schemas.openxmlformats.org/officeDocument/2006/relationships/image" Target="../media/image514.png"/><Relationship Id="rId46" Type="http://schemas.openxmlformats.org/officeDocument/2006/relationships/image" Target="../media/image530.png"/><Relationship Id="rId20" Type="http://schemas.openxmlformats.org/officeDocument/2006/relationships/image" Target="../media/image467.png"/><Relationship Id="rId41" Type="http://schemas.openxmlformats.org/officeDocument/2006/relationships/image" Target="../media/image5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3.png"/></Relationships>
</file>

<file path=ppt/slides/_rels/slide9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9.png"/><Relationship Id="rId18" Type="http://schemas.openxmlformats.org/officeDocument/2006/relationships/image" Target="../media/image484.png"/><Relationship Id="rId26" Type="http://schemas.openxmlformats.org/officeDocument/2006/relationships/image" Target="../media/image497.png"/><Relationship Id="rId39" Type="http://schemas.openxmlformats.org/officeDocument/2006/relationships/image" Target="../media/image521.png"/><Relationship Id="rId21" Type="http://schemas.openxmlformats.org/officeDocument/2006/relationships/image" Target="../media/image487.png"/><Relationship Id="rId34" Type="http://schemas.openxmlformats.org/officeDocument/2006/relationships/image" Target="../media/image524.png"/><Relationship Id="rId7" Type="http://schemas.openxmlformats.org/officeDocument/2006/relationships/image" Target="../media/image502.png"/><Relationship Id="rId12" Type="http://schemas.openxmlformats.org/officeDocument/2006/relationships/image" Target="../media/image478.png"/><Relationship Id="rId17" Type="http://schemas.openxmlformats.org/officeDocument/2006/relationships/image" Target="../media/image483.png"/><Relationship Id="rId25" Type="http://schemas.openxmlformats.org/officeDocument/2006/relationships/image" Target="../media/image496.png"/><Relationship Id="rId33" Type="http://schemas.openxmlformats.org/officeDocument/2006/relationships/image" Target="../media/image523.png"/><Relationship Id="rId38" Type="http://schemas.openxmlformats.org/officeDocument/2006/relationships/image" Target="../media/image520.png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482.png"/><Relationship Id="rId20" Type="http://schemas.openxmlformats.org/officeDocument/2006/relationships/image" Target="../media/image490.png"/><Relationship Id="rId29" Type="http://schemas.openxmlformats.org/officeDocument/2006/relationships/image" Target="../media/image4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1.png"/><Relationship Id="rId11" Type="http://schemas.openxmlformats.org/officeDocument/2006/relationships/image" Target="../media/image477.png"/><Relationship Id="rId24" Type="http://schemas.openxmlformats.org/officeDocument/2006/relationships/image" Target="../media/image486.png"/><Relationship Id="rId32" Type="http://schemas.openxmlformats.org/officeDocument/2006/relationships/image" Target="../media/image522.png"/><Relationship Id="rId37" Type="http://schemas.openxmlformats.org/officeDocument/2006/relationships/image" Target="../media/image529.png"/><Relationship Id="rId5" Type="http://schemas.openxmlformats.org/officeDocument/2006/relationships/image" Target="../media/image500.png"/><Relationship Id="rId15" Type="http://schemas.openxmlformats.org/officeDocument/2006/relationships/image" Target="../media/image481.png"/><Relationship Id="rId23" Type="http://schemas.openxmlformats.org/officeDocument/2006/relationships/image" Target="../media/image485.png"/><Relationship Id="rId28" Type="http://schemas.openxmlformats.org/officeDocument/2006/relationships/image" Target="../media/image494.png"/><Relationship Id="rId36" Type="http://schemas.openxmlformats.org/officeDocument/2006/relationships/image" Target="../media/image526.png"/><Relationship Id="rId10" Type="http://schemas.openxmlformats.org/officeDocument/2006/relationships/image" Target="../media/image476.png"/><Relationship Id="rId19" Type="http://schemas.openxmlformats.org/officeDocument/2006/relationships/image" Target="../media/image489.png"/><Relationship Id="rId31" Type="http://schemas.openxmlformats.org/officeDocument/2006/relationships/image" Target="../media/image492.png"/><Relationship Id="rId4" Type="http://schemas.openxmlformats.org/officeDocument/2006/relationships/image" Target="../media/image499.png"/><Relationship Id="rId9" Type="http://schemas.openxmlformats.org/officeDocument/2006/relationships/image" Target="../media/image475.png"/><Relationship Id="rId14" Type="http://schemas.openxmlformats.org/officeDocument/2006/relationships/image" Target="../media/image480.png"/><Relationship Id="rId22" Type="http://schemas.openxmlformats.org/officeDocument/2006/relationships/image" Target="../media/image488.png"/><Relationship Id="rId27" Type="http://schemas.openxmlformats.org/officeDocument/2006/relationships/image" Target="../media/image493.png"/><Relationship Id="rId30" Type="http://schemas.openxmlformats.org/officeDocument/2006/relationships/image" Target="../media/image491.png"/><Relationship Id="rId35" Type="http://schemas.openxmlformats.org/officeDocument/2006/relationships/image" Target="../media/image525.png"/><Relationship Id="rId8" Type="http://schemas.openxmlformats.org/officeDocument/2006/relationships/image" Target="../media/image503.png"/><Relationship Id="rId3" Type="http://schemas.openxmlformats.org/officeDocument/2006/relationships/image" Target="../media/image498.png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6.png"/><Relationship Id="rId18" Type="http://schemas.openxmlformats.org/officeDocument/2006/relationships/image" Target="../media/image551.png"/><Relationship Id="rId26" Type="http://schemas.openxmlformats.org/officeDocument/2006/relationships/image" Target="../media/image559.png"/><Relationship Id="rId3" Type="http://schemas.openxmlformats.org/officeDocument/2006/relationships/image" Target="../media/image536.png"/><Relationship Id="rId21" Type="http://schemas.openxmlformats.org/officeDocument/2006/relationships/image" Target="../media/image554.png"/><Relationship Id="rId34" Type="http://schemas.openxmlformats.org/officeDocument/2006/relationships/image" Target="../media/image567.png"/><Relationship Id="rId7" Type="http://schemas.openxmlformats.org/officeDocument/2006/relationships/image" Target="../media/image540.png"/><Relationship Id="rId12" Type="http://schemas.openxmlformats.org/officeDocument/2006/relationships/image" Target="../media/image545.png"/><Relationship Id="rId17" Type="http://schemas.openxmlformats.org/officeDocument/2006/relationships/image" Target="../media/image550.png"/><Relationship Id="rId25" Type="http://schemas.openxmlformats.org/officeDocument/2006/relationships/image" Target="../media/image558.png"/><Relationship Id="rId33" Type="http://schemas.openxmlformats.org/officeDocument/2006/relationships/image" Target="../media/image566.png"/><Relationship Id="rId2" Type="http://schemas.openxmlformats.org/officeDocument/2006/relationships/notesSlide" Target="../notesSlides/notesSlide93.xml"/><Relationship Id="rId16" Type="http://schemas.openxmlformats.org/officeDocument/2006/relationships/image" Target="../media/image549.png"/><Relationship Id="rId20" Type="http://schemas.openxmlformats.org/officeDocument/2006/relationships/image" Target="../media/image553.png"/><Relationship Id="rId29" Type="http://schemas.openxmlformats.org/officeDocument/2006/relationships/image" Target="../media/image5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9.png"/><Relationship Id="rId11" Type="http://schemas.openxmlformats.org/officeDocument/2006/relationships/image" Target="../media/image544.png"/><Relationship Id="rId24" Type="http://schemas.openxmlformats.org/officeDocument/2006/relationships/image" Target="../media/image557.png"/><Relationship Id="rId32" Type="http://schemas.openxmlformats.org/officeDocument/2006/relationships/image" Target="../media/image565.png"/><Relationship Id="rId5" Type="http://schemas.openxmlformats.org/officeDocument/2006/relationships/image" Target="../media/image538.png"/><Relationship Id="rId15" Type="http://schemas.openxmlformats.org/officeDocument/2006/relationships/image" Target="../media/image548.png"/><Relationship Id="rId23" Type="http://schemas.openxmlformats.org/officeDocument/2006/relationships/image" Target="../media/image556.png"/><Relationship Id="rId28" Type="http://schemas.openxmlformats.org/officeDocument/2006/relationships/image" Target="../media/image561.png"/><Relationship Id="rId10" Type="http://schemas.openxmlformats.org/officeDocument/2006/relationships/image" Target="../media/image543.png"/><Relationship Id="rId19" Type="http://schemas.openxmlformats.org/officeDocument/2006/relationships/image" Target="../media/image552.png"/><Relationship Id="rId31" Type="http://schemas.openxmlformats.org/officeDocument/2006/relationships/image" Target="../media/image564.png"/><Relationship Id="rId4" Type="http://schemas.openxmlformats.org/officeDocument/2006/relationships/image" Target="../media/image537.png"/><Relationship Id="rId9" Type="http://schemas.openxmlformats.org/officeDocument/2006/relationships/image" Target="../media/image542.png"/><Relationship Id="rId14" Type="http://schemas.openxmlformats.org/officeDocument/2006/relationships/image" Target="../media/image547.png"/><Relationship Id="rId22" Type="http://schemas.openxmlformats.org/officeDocument/2006/relationships/image" Target="../media/image555.png"/><Relationship Id="rId27" Type="http://schemas.openxmlformats.org/officeDocument/2006/relationships/image" Target="../media/image560.png"/><Relationship Id="rId30" Type="http://schemas.openxmlformats.org/officeDocument/2006/relationships/image" Target="../media/image563.png"/><Relationship Id="rId8" Type="http://schemas.openxmlformats.org/officeDocument/2006/relationships/image" Target="../media/image54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578.png"/><Relationship Id="rId18" Type="http://schemas.openxmlformats.org/officeDocument/2006/relationships/image" Target="../media/image583.png"/><Relationship Id="rId3" Type="http://schemas.openxmlformats.org/officeDocument/2006/relationships/image" Target="../media/image568.png"/><Relationship Id="rId21" Type="http://schemas.openxmlformats.org/officeDocument/2006/relationships/image" Target="../media/image590.png"/><Relationship Id="rId7" Type="http://schemas.openxmlformats.org/officeDocument/2006/relationships/image" Target="../media/image572.png"/><Relationship Id="rId12" Type="http://schemas.openxmlformats.org/officeDocument/2006/relationships/image" Target="../media/image577.png"/><Relationship Id="rId17" Type="http://schemas.openxmlformats.org/officeDocument/2006/relationships/image" Target="../media/image582.png"/><Relationship Id="rId2" Type="http://schemas.openxmlformats.org/officeDocument/2006/relationships/notesSlide" Target="../notesSlides/notesSlide94.xml"/><Relationship Id="rId16" Type="http://schemas.openxmlformats.org/officeDocument/2006/relationships/image" Target="../media/image581.png"/><Relationship Id="rId20" Type="http://schemas.openxmlformats.org/officeDocument/2006/relationships/image" Target="../media/image5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1.png"/><Relationship Id="rId11" Type="http://schemas.openxmlformats.org/officeDocument/2006/relationships/image" Target="../media/image576.png"/><Relationship Id="rId5" Type="http://schemas.openxmlformats.org/officeDocument/2006/relationships/image" Target="../media/image570.png"/><Relationship Id="rId15" Type="http://schemas.openxmlformats.org/officeDocument/2006/relationships/image" Target="../media/image580.png"/><Relationship Id="rId10" Type="http://schemas.openxmlformats.org/officeDocument/2006/relationships/image" Target="../media/image575.png"/><Relationship Id="rId19" Type="http://schemas.openxmlformats.org/officeDocument/2006/relationships/image" Target="../media/image588.png"/><Relationship Id="rId4" Type="http://schemas.openxmlformats.org/officeDocument/2006/relationships/image" Target="../media/image569.png"/><Relationship Id="rId9" Type="http://schemas.openxmlformats.org/officeDocument/2006/relationships/image" Target="../media/image574.png"/><Relationship Id="rId14" Type="http://schemas.openxmlformats.org/officeDocument/2006/relationships/image" Target="../media/image579.png"/><Relationship Id="rId22" Type="http://schemas.openxmlformats.org/officeDocument/2006/relationships/image" Target="../media/image59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92.png"/><Relationship Id="rId7" Type="http://schemas.openxmlformats.org/officeDocument/2006/relationships/image" Target="../media/image59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5.png"/><Relationship Id="rId11" Type="http://schemas.openxmlformats.org/officeDocument/2006/relationships/image" Target="../media/image598.png"/><Relationship Id="rId5" Type="http://schemas.openxmlformats.org/officeDocument/2006/relationships/image" Target="../media/image594.png"/><Relationship Id="rId10" Type="http://schemas.openxmlformats.org/officeDocument/2006/relationships/image" Target="../media/image597.png"/><Relationship Id="rId4" Type="http://schemas.openxmlformats.org/officeDocument/2006/relationships/image" Target="../media/image593.png"/><Relationship Id="rId9" Type="http://schemas.openxmlformats.org/officeDocument/2006/relationships/image" Target="../media/image5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subTitle" idx="4294967295"/>
          </p:nvPr>
        </p:nvSpPr>
        <p:spPr>
          <a:xfrm>
            <a:off x="1113825" y="5228475"/>
            <a:ext cx="6538500" cy="42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VEX IQ Parts for Engineering Notebooks</a:t>
            </a:r>
            <a:endParaRPr sz="2500" b="1"/>
          </a:p>
        </p:txBody>
      </p:sp>
      <p:sp>
        <p:nvSpPr>
          <p:cNvPr id="27" name="Google Shape;27;p8"/>
          <p:cNvSpPr txBox="1"/>
          <p:nvPr/>
        </p:nvSpPr>
        <p:spPr>
          <a:xfrm>
            <a:off x="1118400" y="3629825"/>
            <a:ext cx="6658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Roboto Black"/>
                <a:ea typeface="Roboto Black"/>
                <a:cs typeface="Roboto Black"/>
                <a:sym typeface="Roboto Black"/>
              </a:rPr>
              <a:t>Digital IQ Parts</a:t>
            </a:r>
            <a:endParaRPr sz="6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" name="Google Shape;28;p8"/>
          <p:cNvSpPr txBox="1"/>
          <p:nvPr/>
        </p:nvSpPr>
        <p:spPr>
          <a:xfrm>
            <a:off x="6499425" y="6894925"/>
            <a:ext cx="12729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V2.1 Date 7.11.23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3435850" y="5260204"/>
            <a:ext cx="215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7106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237678" y="5262591"/>
            <a:ext cx="13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Optical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7082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7" descr="IQ Touch LED" title="228-3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815" y="6806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 descr="228-3010" title="IQ Touch LED"/>
          <p:cNvPicPr preferRelativeResize="0"/>
          <p:nvPr/>
        </p:nvPicPr>
        <p:blipFill rotWithShape="1">
          <a:blip r:embed="rId4">
            <a:alphaModFix/>
          </a:blip>
          <a:srcRect t="268" b="258"/>
          <a:stretch/>
        </p:blipFill>
        <p:spPr>
          <a:xfrm>
            <a:off x="1604294" y="1833567"/>
            <a:ext cx="9144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 descr="IQ Optical Sensor" title="228-70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4299" y="4349188"/>
            <a:ext cx="914400" cy="92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 descr="IQ Optical Sensor" title="228-70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982" y="342807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descr="228-7082" title="228-70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3980" y="4346781"/>
            <a:ext cx="914400" cy="92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IQ Distance Sensor (2nd Gen)" title="228-7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5845" y="343637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 descr="IQ Distance Sensor (2nd Gen)" title="228-7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5860" y="4347759"/>
            <a:ext cx="914400" cy="92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 descr="IQ Distance Sensor (2nd Gen)" title="228-7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6175" y="4354607"/>
            <a:ext cx="914400" cy="92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 descr="IQ Touch LED" title="228-3010"/>
          <p:cNvPicPr preferRelativeResize="0"/>
          <p:nvPr/>
        </p:nvPicPr>
        <p:blipFill rotWithShape="1">
          <a:blip r:embed="rId10">
            <a:alphaModFix/>
          </a:blip>
          <a:srcRect t="268" b="258"/>
          <a:stretch/>
        </p:blipFill>
        <p:spPr>
          <a:xfrm>
            <a:off x="230819" y="1830361"/>
            <a:ext cx="914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238619" y="2976191"/>
            <a:ext cx="13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Touch LED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p17" descr="IQ Color Sensor" title="228-30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7294" y="1139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 descr="IQ Color Sensor" title="228-30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4869" y="2053000"/>
            <a:ext cx="90272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IQ Color Sensor" title="228-30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31638" y="2052988"/>
            <a:ext cx="90571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3435850" y="2976200"/>
            <a:ext cx="1220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Color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17" descr="IQ Gyro Sensor" title="228-30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2513" y="6095754"/>
            <a:ext cx="91733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descr="IQ Gyro Sensor" title="228-30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08638" y="7014688"/>
            <a:ext cx="90571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IQ Gyro Sensor" title="228-30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8313" y="7014688"/>
            <a:ext cx="90571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237678" y="8003046"/>
            <a:ext cx="13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Gyro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- Sensors (Full Scale)</a:t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3432403" y="8004546"/>
            <a:ext cx="13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Bumper Switch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2677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" name="Google Shape;132;p17" descr="IQ Bumper Switch" title="228-267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659307" y="5940675"/>
            <a:ext cx="1828801" cy="91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 descr="IQ Bumper Switch" title="228-2677"/>
          <p:cNvPicPr preferRelativeResize="0"/>
          <p:nvPr/>
        </p:nvPicPr>
        <p:blipFill rotWithShape="1">
          <a:blip r:embed="rId16">
            <a:alphaModFix/>
          </a:blip>
          <a:srcRect t="367" b="377"/>
          <a:stretch/>
        </p:blipFill>
        <p:spPr>
          <a:xfrm>
            <a:off x="5717009" y="7035286"/>
            <a:ext cx="901415" cy="96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 descr="IQ Bumper Switch" title="228-2677"/>
          <p:cNvPicPr preferRelativeResize="0"/>
          <p:nvPr/>
        </p:nvPicPr>
        <p:blipFill rotWithShape="1">
          <a:blip r:embed="rId17">
            <a:alphaModFix/>
          </a:blip>
          <a:srcRect t="29" b="39"/>
          <a:stretch/>
        </p:blipFill>
        <p:spPr>
          <a:xfrm>
            <a:off x="3666159" y="7022327"/>
            <a:ext cx="1828799" cy="98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 descr="IQ Distance Sensor (1st Gen)" title="228-30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98265" y="8458898"/>
            <a:ext cx="90571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>
            <a:off x="231650" y="9370043"/>
            <a:ext cx="224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17" descr="IQ Distance Sensor (1st Gen)" title="228-30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31646" y="8458138"/>
            <a:ext cx="1828799" cy="9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IQ Distance Sensor (1st Gen)" title="228-30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514350" y="8458898"/>
            <a:ext cx="181170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/>
          <p:nvPr/>
        </p:nvSpPr>
        <p:spPr>
          <a:xfrm>
            <a:off x="241752" y="6178421"/>
            <a:ext cx="178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Single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- Smart Motor &amp; Accessories (Full Scale)</a:t>
            </a:r>
            <a:endParaRPr/>
          </a:p>
        </p:txBody>
      </p:sp>
      <p:pic>
        <p:nvPicPr>
          <p:cNvPr id="145" name="Google Shape;145;p18" descr="Single Motor Support Cap" title="228-2500-159"/>
          <p:cNvPicPr preferRelativeResize="0"/>
          <p:nvPr/>
        </p:nvPicPr>
        <p:blipFill rotWithShape="1">
          <a:blip r:embed="rId3">
            <a:alphaModFix/>
          </a:blip>
          <a:srcRect l="874" r="874"/>
          <a:stretch/>
        </p:blipFill>
        <p:spPr>
          <a:xfrm rot="-5400000">
            <a:off x="1033356" y="4911535"/>
            <a:ext cx="458716" cy="206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 descr="Single Motor Support Cap" title="228-2500-159"/>
          <p:cNvPicPr preferRelativeResize="0"/>
          <p:nvPr/>
        </p:nvPicPr>
        <p:blipFill rotWithShape="1">
          <a:blip r:embed="rId4">
            <a:alphaModFix/>
          </a:blip>
          <a:srcRect t="40" b="-542"/>
          <a:stretch/>
        </p:blipFill>
        <p:spPr>
          <a:xfrm rot="-5400000">
            <a:off x="808561" y="3989701"/>
            <a:ext cx="914400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4353450" y="9376902"/>
            <a:ext cx="1317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Cable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18" descr="Cable Anchor" title="228-2500-158"/>
          <p:cNvPicPr preferRelativeResize="0"/>
          <p:nvPr/>
        </p:nvPicPr>
        <p:blipFill rotWithShape="1">
          <a:blip r:embed="rId5">
            <a:alphaModFix/>
          </a:blip>
          <a:srcRect l="49" r="49"/>
          <a:stretch/>
        </p:blipFill>
        <p:spPr>
          <a:xfrm>
            <a:off x="4649161" y="9070161"/>
            <a:ext cx="749808" cy="32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 descr="Cable Anchor&#10;" title="228-2500-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160" y="8769808"/>
            <a:ext cx="749808" cy="29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259176" y="3889600"/>
            <a:ext cx="13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Smart Motor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18" descr="IQ Smart Motor" title="228-25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32984" y="930266"/>
            <a:ext cx="2057399" cy="91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 descr="IQ Smart Motor" title="228-25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9025" y="2053964"/>
            <a:ext cx="918995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 descr="IQ Smart Motor" title="228-25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222593" y="2053964"/>
            <a:ext cx="2078182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Dual Motor Support Cap" title="228-2500-1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588" y="7092171"/>
            <a:ext cx="2514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/>
          <p:nvPr/>
        </p:nvSpPr>
        <p:spPr>
          <a:xfrm>
            <a:off x="236291" y="9376905"/>
            <a:ext cx="178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Dual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18" descr="Dual Motor Support Cap" title="228-2500-1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2600" y="8689493"/>
            <a:ext cx="25146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>
            <a:off x="236533" y="9375100"/>
            <a:ext cx="89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Air Tank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Pneumatics (Full Scale)</a:t>
            </a:r>
            <a:endParaRPr/>
          </a:p>
        </p:txBody>
      </p:sp>
      <p:pic>
        <p:nvPicPr>
          <p:cNvPr id="163" name="Google Shape;163;p19" descr="Pneumatic Control Unit" title="228-7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625" y="8980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 descr="Pneumatic Control Unit&#10;" title="228-77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33" y="89799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 descr="Pneumatic Control Unit" title="228-77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7740" y="2810825"/>
            <a:ext cx="1828800" cy="120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 descr="Pneumatic Control Unit&#10;" title="228-77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925" y="2811175"/>
            <a:ext cx="1828800" cy="120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 descr="Pneumatic Control Unit&#10;" title="228-77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2625" y="2811175"/>
            <a:ext cx="1828800" cy="120852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/>
          <p:nvPr/>
        </p:nvSpPr>
        <p:spPr>
          <a:xfrm>
            <a:off x="243375" y="4346950"/>
            <a:ext cx="1795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Control Unit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p19" descr="Air Tank&#10;" title="228-77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7682" y="5587097"/>
            <a:ext cx="1572768" cy="377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 descr="Air Tank&#10;" title="228-77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0229" y="5587097"/>
            <a:ext cx="1325880" cy="377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 descr="Air Tank&#10;" title="228-77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7005" y="5874497"/>
            <a:ext cx="1600526" cy="132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Pneumatics (Full Scale)</a:t>
            </a:r>
            <a:endParaRPr/>
          </a:p>
        </p:txBody>
      </p:sp>
      <p:pic>
        <p:nvPicPr>
          <p:cNvPr id="177" name="Google Shape;177;p20" descr="2x Pitch Pneumatic Cylinder&#10;" title="228-77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067" y="919650"/>
            <a:ext cx="45066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 descr="2x Pitch Pneumatic Cylinder&#10;" title="228-77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247743" y="119550"/>
            <a:ext cx="708660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descr="2x Pitch Pneumatic Cylinder&#10;" title="228-77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360900" y="914900"/>
            <a:ext cx="468630" cy="22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/>
          <p:nvPr/>
        </p:nvSpPr>
        <p:spPr>
          <a:xfrm>
            <a:off x="243375" y="2519450"/>
            <a:ext cx="200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20" descr="4x Pitch Pneumatic Cylinder&#10;" title="228-77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824567" y="2753212"/>
            <a:ext cx="469392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 descr="4x Pitch Pneumatic Cylinder&#10;" title="228-77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707217" y="1942692"/>
            <a:ext cx="704088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 descr="4x Pitch Pneumatic Cylinder" title="228-77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5963" y="3199988"/>
            <a:ext cx="460466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/>
          <p:nvPr/>
        </p:nvSpPr>
        <p:spPr>
          <a:xfrm>
            <a:off x="236525" y="4805050"/>
            <a:ext cx="195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396968" y="6019333"/>
            <a:ext cx="1166110" cy="305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125" y="5480313"/>
            <a:ext cx="3053219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5082336" y="5591455"/>
            <a:ext cx="1371600" cy="114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3670104" y="5590048"/>
            <a:ext cx="1371600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236525" y="8457833"/>
            <a:ext cx="134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Pump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0" name="Google Shape;190;p20" descr="Pneumatic Fittings&#10;" title="228-77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4015631" y="1985255"/>
            <a:ext cx="640080" cy="5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 descr="Pneumatic Fittings&#10;" title="228-77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15620" y="1531607"/>
            <a:ext cx="640080" cy="40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 descr="Pneumatic Fittings&#10;" title="228-77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5400000">
            <a:off x="6311441" y="1415277"/>
            <a:ext cx="630022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 descr="Pneumatic Fittings&#10;" title="228-77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6418" y="2104300"/>
            <a:ext cx="360045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 descr="Pneumatic Fittings" title="228-77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5400000">
            <a:off x="4992687" y="1930474"/>
            <a:ext cx="530517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 descr="Pneumatic Fittings&#10;" title="228-77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80358" y="1521527"/>
            <a:ext cx="530352" cy="410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3893043" y="2519450"/>
            <a:ext cx="134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Fittings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- 1x Beams (Full Scale)</a:t>
            </a:r>
            <a:endParaRPr/>
          </a:p>
        </p:txBody>
      </p:sp>
      <p:pic>
        <p:nvPicPr>
          <p:cNvPr id="202" name="Google Shape;202;p21" descr="1x2 Beam&#10;" title="228-2500-001"/>
          <p:cNvPicPr preferRelativeResize="0"/>
          <p:nvPr/>
        </p:nvPicPr>
        <p:blipFill rotWithShape="1">
          <a:blip r:embed="rId3">
            <a:alphaModFix/>
          </a:blip>
          <a:srcRect t="169" b="169"/>
          <a:stretch/>
        </p:blipFill>
        <p:spPr>
          <a:xfrm>
            <a:off x="456710" y="2281343"/>
            <a:ext cx="914400" cy="458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/>
          <p:nvPr/>
        </p:nvSpPr>
        <p:spPr>
          <a:xfrm>
            <a:off x="245487" y="297223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228563" y="434496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245483" y="571528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245487" y="7081152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239848" y="845505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21" descr="1x3 Beam&#10;" title="228-2500-0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27" y="4112752"/>
            <a:ext cx="13716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 descr="1x3 Beam" title="228-2500-0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27" y="3647123"/>
            <a:ext cx="1371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 descr="1x4 Beam" title="228-2500-0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027" y="5024598"/>
            <a:ext cx="1828801" cy="45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 descr="1x4 Beam" title="228-2500-0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035" y="5490784"/>
            <a:ext cx="1828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 descr="1x5 Beam&#10;" title="228-2500-0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025" y="6396836"/>
            <a:ext cx="22859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 descr="1x5 Beam&#10;" title="228-2500-0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025" y="6863022"/>
            <a:ext cx="2285999" cy="24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 descr="1x6 Beam&#10;" title="228-2500-0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6700" y="7768459"/>
            <a:ext cx="2743201" cy="46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 descr="1x6 Beam" title="228-2500-0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6700" y="8232999"/>
            <a:ext cx="2743201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1"/>
          <p:cNvSpPr/>
          <p:nvPr/>
        </p:nvSpPr>
        <p:spPr>
          <a:xfrm>
            <a:off x="3898381" y="8460125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" name="Google Shape;217;p21" descr="1x7 Beam" title="228-2500-00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03092" y="8245530"/>
            <a:ext cx="32004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 descr="1x7 Beam&#10;" title="228-2500-0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10041" y="7776602"/>
            <a:ext cx="3200400" cy="4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/>
          <p:nvPr/>
        </p:nvSpPr>
        <p:spPr>
          <a:xfrm>
            <a:off x="3449993" y="709102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21" descr="1x8 Beam" title="228-2500-00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59342" y="6402000"/>
            <a:ext cx="3657599" cy="4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 descr="1x8 Beam" title="228-2500-00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659334" y="6860781"/>
            <a:ext cx="3657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/>
          <p:nvPr/>
        </p:nvSpPr>
        <p:spPr>
          <a:xfrm>
            <a:off x="2980591" y="571894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" name="Google Shape;223;p21" descr="1x9 Beam" title="228-2500-00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95654" y="5032068"/>
            <a:ext cx="4114798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 descr="1x9 Beam" title="228-2500-00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95654" y="5497494"/>
            <a:ext cx="4114798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/>
          <p:nvPr/>
        </p:nvSpPr>
        <p:spPr>
          <a:xfrm>
            <a:off x="2521713" y="434670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21" descr="1x10 Beam&#10;" title="228-2500-00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38016" y="3652513"/>
            <a:ext cx="4572001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 descr="1x10 Beam&#10;" title="228-2500-00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38008" y="4118804"/>
            <a:ext cx="4572002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/>
          <p:nvPr/>
        </p:nvSpPr>
        <p:spPr>
          <a:xfrm>
            <a:off x="2060429" y="2976897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21" descr="1x11 Beam&#10;" title="228-2500-01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281233" y="2282686"/>
            <a:ext cx="5029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 descr="1x11 Beam&#10;" title="228-2500-01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281150" y="2745809"/>
            <a:ext cx="50292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 descr="1x2 Beam&#10;" title="228-2500-00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56695" y="2745286"/>
            <a:ext cx="914400" cy="23222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/>
          <p:nvPr/>
        </p:nvSpPr>
        <p:spPr>
          <a:xfrm>
            <a:off x="235425" y="1601523"/>
            <a:ext cx="1325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21" descr="1x1 Beam" title="228-2500-15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58051" y="1394450"/>
            <a:ext cx="457200" cy="22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 descr="1x1 Beam&#10;" title="228-2500-15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58051" y="915975"/>
            <a:ext cx="457200" cy="45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1"/>
          <p:cNvSpPr/>
          <p:nvPr/>
        </p:nvSpPr>
        <p:spPr>
          <a:xfrm>
            <a:off x="1615806" y="1598300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p21" descr="1x12 Beam&#10;" title="228-2500-01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28060" y="911023"/>
            <a:ext cx="5486401" cy="45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 descr="1x12 Beam" title="228-2500-01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828052" y="1378240"/>
            <a:ext cx="5486401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- 1x Beams (Full Scale)</a:t>
            </a:r>
            <a:endParaRPr/>
          </a:p>
        </p:txBody>
      </p:sp>
      <p:sp>
        <p:nvSpPr>
          <p:cNvPr id="243" name="Google Shape;243;p22"/>
          <p:cNvSpPr/>
          <p:nvPr/>
        </p:nvSpPr>
        <p:spPr>
          <a:xfrm>
            <a:off x="241573" y="1599215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2" descr="1x13 Beam" title="228-2500-0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10" y="1369215"/>
            <a:ext cx="5943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 descr="1x13 Beam&#10;" title="228-2500-0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68" y="910388"/>
            <a:ext cx="5943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/>
          <p:nvPr/>
        </p:nvSpPr>
        <p:spPr>
          <a:xfrm>
            <a:off x="248524" y="296551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22"/>
          <p:cNvSpPr/>
          <p:nvPr/>
        </p:nvSpPr>
        <p:spPr>
          <a:xfrm>
            <a:off x="248524" y="433516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248524" y="571613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22"/>
          <p:cNvSpPr/>
          <p:nvPr/>
        </p:nvSpPr>
        <p:spPr>
          <a:xfrm>
            <a:off x="248527" y="7088022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" name="Google Shape;250;p22" descr="1x20 Beam" title="228-2500-0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752" y="6855060"/>
            <a:ext cx="9143997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 descr="1x14 Beam&#10;" title="228-2500-0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743" y="2276412"/>
            <a:ext cx="64007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 descr="1x14 Beam" title="228-2500-0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752" y="2745576"/>
            <a:ext cx="64007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 descr="1x16 Beam&#10;" title="228-2500-0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752" y="3648235"/>
            <a:ext cx="7315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 descr="1x16 Beam" title="228-2500-0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510" y="4110743"/>
            <a:ext cx="7315200" cy="2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 descr="1x18 Beam&#10;" title="228-2500-0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752" y="5021311"/>
            <a:ext cx="8229601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 descr="1x18 Beam&#10;" title="228-2500-015"/>
          <p:cNvPicPr preferRelativeResize="0"/>
          <p:nvPr/>
        </p:nvPicPr>
        <p:blipFill rotWithShape="1">
          <a:blip r:embed="rId11">
            <a:alphaModFix/>
          </a:blip>
          <a:srcRect t="961" b="951"/>
          <a:stretch/>
        </p:blipFill>
        <p:spPr>
          <a:xfrm>
            <a:off x="458935" y="5478054"/>
            <a:ext cx="82296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 descr="1x20 Beam&#10;" title="228-2500-0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743" y="6397908"/>
            <a:ext cx="914400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/>
          <p:nvPr/>
        </p:nvSpPr>
        <p:spPr>
          <a:xfrm>
            <a:off x="248606" y="754621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3904814" y="936954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3448772" y="754382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240907" y="937575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248606" y="572026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248597" y="2061462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248597" y="389069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9" name="Google Shape;269;p23" descr="2x3 Beam&#10;" title="228-2500-0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25" y="3662824"/>
            <a:ext cx="1371600" cy="2331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- 2x Beams (Full Scale)</a:t>
            </a:r>
            <a:endParaRPr/>
          </a:p>
        </p:txBody>
      </p:sp>
      <p:pic>
        <p:nvPicPr>
          <p:cNvPr id="271" name="Google Shape;271;p23" descr="2x3 Beam&#10;" title="228-2500-0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33" y="2733449"/>
            <a:ext cx="1371600" cy="91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 descr="2x4 Beam&#10;" title="228-2500-0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325" y="4562690"/>
            <a:ext cx="182880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 descr="2x4 Beam" title="228-2500-0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325" y="5484032"/>
            <a:ext cx="1828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 descr="2x5 Beam&#10;" title="228-2500-0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158" y="6404075"/>
            <a:ext cx="22859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 descr="2x5 Beam" title="228-2500-0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150" y="7324938"/>
            <a:ext cx="22860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 descr="2x2 Beam" title="228-2500-0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3830" y="1831308"/>
            <a:ext cx="911372" cy="2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 descr="2x2 Beam&#10;" title="228-2500-0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2317" y="911001"/>
            <a:ext cx="914400" cy="91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 descr="2x6 Beam&#10;" title="228-2500-0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1884" y="8231752"/>
            <a:ext cx="2743201" cy="91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 descr="2x6 Beam" title="228-2500-0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1893" y="9155237"/>
            <a:ext cx="27432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 descr="2x8 Beam&#10;" title="228-2500-0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51284" y="6398485"/>
            <a:ext cx="3657599" cy="91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 descr="2x8 Beam" title="228-2500-0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52375" y="7319998"/>
            <a:ext cx="3657599" cy="2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 descr="2x9 Beam&#10;" title="228-2500-0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95183" y="4569542"/>
            <a:ext cx="4114798" cy="91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 descr="2x9 Beam" title="228-2500-0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95175" y="5489614"/>
            <a:ext cx="4114798" cy="22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3"/>
          <p:cNvSpPr/>
          <p:nvPr/>
        </p:nvSpPr>
        <p:spPr>
          <a:xfrm>
            <a:off x="2990305" y="5717975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23" descr="2x7 Beam" title="228-2500-0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10100" y="9149413"/>
            <a:ext cx="32004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 descr="2x7 Beam&#10;" title="228-2500-0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110100" y="8225725"/>
            <a:ext cx="3200400" cy="91744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3"/>
          <p:cNvSpPr/>
          <p:nvPr/>
        </p:nvSpPr>
        <p:spPr>
          <a:xfrm>
            <a:off x="2537418" y="3889044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" name="Google Shape;288;p23" descr="2x10 Beam" title="228-2500-02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39996" y="3659065"/>
            <a:ext cx="4572002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 descr="2x10 Beam" title="228-2500-0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741463" y="2738283"/>
            <a:ext cx="457200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3"/>
          <p:cNvSpPr/>
          <p:nvPr/>
        </p:nvSpPr>
        <p:spPr>
          <a:xfrm>
            <a:off x="2066525" y="205541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1" name="Google Shape;291;p23" descr="2x11 Beam" title="228-2500-206"/>
          <p:cNvPicPr preferRelativeResize="0"/>
          <p:nvPr/>
        </p:nvPicPr>
        <p:blipFill rotWithShape="1">
          <a:blip r:embed="rId21">
            <a:alphaModFix/>
          </a:blip>
          <a:srcRect t="651" b="661"/>
          <a:stretch/>
        </p:blipFill>
        <p:spPr>
          <a:xfrm>
            <a:off x="2284275" y="1829957"/>
            <a:ext cx="5029200" cy="23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 descr="2x11 Beam&#10;" title="228-2500-20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84275" y="910987"/>
            <a:ext cx="5029199" cy="915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/>
          <p:nvPr/>
        </p:nvSpPr>
        <p:spPr>
          <a:xfrm>
            <a:off x="237547" y="387882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237628" y="205200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- 2x Beams (Full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24" descr="2x12 Beam&#10;" title="228-2500-0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31" y="917036"/>
            <a:ext cx="5486401" cy="9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 descr="2x12 Beam" title="228-2500-0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31" y="1834790"/>
            <a:ext cx="5486401" cy="23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 descr="2x14 Beam&#10;" title="228-2500-0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06" y="2735008"/>
            <a:ext cx="6400799" cy="91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 descr="2x14 Beam" title="228-2500-0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198" y="3657688"/>
            <a:ext cx="640079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/>
          <p:nvPr/>
        </p:nvSpPr>
        <p:spPr>
          <a:xfrm>
            <a:off x="244513" y="937971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244513" y="754956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" name="Google Shape;306;p24" descr="2x18 Beam" title="228-2500-0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725" y="7331778"/>
            <a:ext cx="8229601" cy="23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 descr="2x18 Beam&#10;" title="228-2500-0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725" y="6401267"/>
            <a:ext cx="8229601" cy="91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 descr="2x20 Beam" title="228-2500-0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867" y="9149111"/>
            <a:ext cx="9143997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4" descr="2x20 Beam&#10;" title="228-2500-0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0892" y="8227785"/>
            <a:ext cx="914400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4" descr="2x16 Beam&#10;" title="228-2500-0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487" y="4573036"/>
            <a:ext cx="7315200" cy="9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 descr="2x16 Beam" title="228-2500-0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9479" y="5490932"/>
            <a:ext cx="7315200" cy="23279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/>
          <p:nvPr/>
        </p:nvSpPr>
        <p:spPr>
          <a:xfrm>
            <a:off x="236009" y="572146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/>
          <p:nvPr/>
        </p:nvSpPr>
        <p:spPr>
          <a:xfrm>
            <a:off x="4812113" y="251808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25"/>
          <p:cNvSpPr/>
          <p:nvPr/>
        </p:nvSpPr>
        <p:spPr>
          <a:xfrm>
            <a:off x="2521371" y="2518094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25"/>
          <p:cNvSpPr/>
          <p:nvPr/>
        </p:nvSpPr>
        <p:spPr>
          <a:xfrm>
            <a:off x="244513" y="252398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2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Plates (Full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25" descr="3x3 Plate" title="228-2500-0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81" y="91307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 descr="3x3 Plate&#10;" title="228-2500-0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25" y="2298460"/>
            <a:ext cx="13716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 descr="3x4 Plate&#10;" title="228-2500-0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2625" y="912976"/>
            <a:ext cx="1828799" cy="13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 descr="3x4 Plate" title="228-2500-0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2625" y="2296779"/>
            <a:ext cx="1828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 descr="3x6 Plate&#10;" title="228-2500-0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6956" y="913058"/>
            <a:ext cx="2743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 descr="3x6 Plate" title="228-2500-0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8658" y="2298455"/>
            <a:ext cx="2743201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/>
          <p:nvPr/>
        </p:nvSpPr>
        <p:spPr>
          <a:xfrm>
            <a:off x="244513" y="7092344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8" name="Google Shape;328;p25" descr="3x10 Plate" title="228-2500-0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500" y="6863525"/>
            <a:ext cx="4572002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 descr="3x10 Plate&#10;" title="228-2500-0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504" y="5484978"/>
            <a:ext cx="457200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 descr="3x8 Plate&#10;" title="228-2500-035"/>
          <p:cNvPicPr preferRelativeResize="0"/>
          <p:nvPr/>
        </p:nvPicPr>
        <p:blipFill rotWithShape="1">
          <a:blip r:embed="rId11">
            <a:alphaModFix/>
          </a:blip>
          <a:srcRect t="59" b="59"/>
          <a:stretch/>
        </p:blipFill>
        <p:spPr>
          <a:xfrm>
            <a:off x="451538" y="3204036"/>
            <a:ext cx="3657599" cy="137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 descr="3x8 Plate" title="228-2500-035"/>
          <p:cNvPicPr preferRelativeResize="0"/>
          <p:nvPr/>
        </p:nvPicPr>
        <p:blipFill rotWithShape="1">
          <a:blip r:embed="rId12">
            <a:alphaModFix/>
          </a:blip>
          <a:srcRect t="1969" b="1969"/>
          <a:stretch/>
        </p:blipFill>
        <p:spPr>
          <a:xfrm>
            <a:off x="451538" y="4576000"/>
            <a:ext cx="3657599" cy="2250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/>
          <p:nvPr/>
        </p:nvSpPr>
        <p:spPr>
          <a:xfrm>
            <a:off x="244513" y="4809840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237572" y="937192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4" name="Google Shape;334;p25" descr="3x12 Plate" title="228-2500-037"/>
          <p:cNvPicPr preferRelativeResize="0"/>
          <p:nvPr/>
        </p:nvPicPr>
        <p:blipFill rotWithShape="1">
          <a:blip r:embed="rId13">
            <a:alphaModFix/>
          </a:blip>
          <a:srcRect t="1333" b="1333"/>
          <a:stretch/>
        </p:blipFill>
        <p:spPr>
          <a:xfrm>
            <a:off x="451883" y="9143494"/>
            <a:ext cx="5486400" cy="2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 descr="3x12 Plate&#10;" title="228-2500-037"/>
          <p:cNvPicPr preferRelativeResize="0"/>
          <p:nvPr/>
        </p:nvPicPr>
        <p:blipFill rotWithShape="1">
          <a:blip r:embed="rId14">
            <a:alphaModFix/>
          </a:blip>
          <a:srcRect t="199" b="199"/>
          <a:stretch/>
        </p:blipFill>
        <p:spPr>
          <a:xfrm>
            <a:off x="451983" y="7768187"/>
            <a:ext cx="5486400" cy="1368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Plates (Full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6"/>
          <p:cNvSpPr/>
          <p:nvPr/>
        </p:nvSpPr>
        <p:spPr>
          <a:xfrm>
            <a:off x="237572" y="251744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2" name="Google Shape;342;p26" descr="3x16 Plate" title="228-2500-0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25" y="908256"/>
            <a:ext cx="7315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 descr="3x16 Plate" title="228-2500-0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25" y="2288039"/>
            <a:ext cx="7315200" cy="23279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/>
          <p:nvPr/>
        </p:nvSpPr>
        <p:spPr>
          <a:xfrm>
            <a:off x="251438" y="8002026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26"/>
          <p:cNvSpPr/>
          <p:nvPr/>
        </p:nvSpPr>
        <p:spPr>
          <a:xfrm>
            <a:off x="244513" y="5257759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6" name="Google Shape;346;p26" descr="4x4 Plate" title="228-2500-0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675" y="5033223"/>
            <a:ext cx="1828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 descr="4x4 Plate&#10;" title="228-2500-0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683" y="3198273"/>
            <a:ext cx="1828799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 descr="4x8 Plate" title="228-2500-0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250" y="7770826"/>
            <a:ext cx="3657599" cy="2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 descr="4x8 Plate&#10;" title="228-2500-0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317" y="5942876"/>
            <a:ext cx="36576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 descr="4x6 Plate" title="228-2500-042"/>
          <p:cNvPicPr preferRelativeResize="0"/>
          <p:nvPr/>
        </p:nvPicPr>
        <p:blipFill rotWithShape="1">
          <a:blip r:embed="rId9">
            <a:alphaModFix/>
          </a:blip>
          <a:srcRect t="2731" b="2741"/>
          <a:stretch/>
        </p:blipFill>
        <p:spPr>
          <a:xfrm>
            <a:off x="3653175" y="5027084"/>
            <a:ext cx="2743198" cy="22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6" descr="4x6 Plate&#10;" title="228-2500-0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53168" y="3197311"/>
            <a:ext cx="2743199" cy="18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6"/>
          <p:cNvSpPr/>
          <p:nvPr/>
        </p:nvSpPr>
        <p:spPr>
          <a:xfrm>
            <a:off x="3439355" y="5258234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826425" y="91203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Changelog</a:t>
            </a: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826425" y="9578074"/>
            <a:ext cx="3058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Christine G. </a:t>
            </a: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2"/>
          </p:nvPr>
        </p:nvSpPr>
        <p:spPr>
          <a:xfrm>
            <a:off x="4160875" y="9578050"/>
            <a:ext cx="23109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07/11/2023</a:t>
            </a:r>
            <a:endParaRPr/>
          </a:p>
        </p:txBody>
      </p:sp>
      <p:sp>
        <p:nvSpPr>
          <p:cNvPr id="36" name="Google Shape;36;p9"/>
          <p:cNvSpPr txBox="1"/>
          <p:nvPr/>
        </p:nvSpPr>
        <p:spPr>
          <a:xfrm>
            <a:off x="208575" y="167025"/>
            <a:ext cx="7338000" cy="8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Changelog: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V2.1 Date 7.11.23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-"/>
            </a:pPr>
            <a: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Added </a:t>
            </a:r>
            <a:r>
              <a:rPr lang="en" sz="15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 action="ppaction://hlinksldjump"/>
              </a:rPr>
              <a:t>IQ Pneumatics Kit</a:t>
            </a:r>
            <a: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5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 action="ppaction://hlinksldjump"/>
              </a:rPr>
              <a:t>Part Outlines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V2.0 Date 5.16.23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-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Added game objects for “Full Volume” Game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2"/>
          </p:nvPr>
        </p:nvSpPr>
        <p:spPr>
          <a:xfrm>
            <a:off x="6899125" y="9544625"/>
            <a:ext cx="51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8" name="Google Shape;38;p9"/>
          <p:cNvSpPr txBox="1"/>
          <p:nvPr/>
        </p:nvSpPr>
        <p:spPr>
          <a:xfrm>
            <a:off x="2514600" y="3690275"/>
            <a:ext cx="2743200" cy="2743200"/>
          </a:xfrm>
          <a:prstGeom prst="rect">
            <a:avLst/>
          </a:prstGeom>
          <a:solidFill>
            <a:srgbClr val="C9DAF8"/>
          </a:solidFill>
          <a:ln>
            <a:noFill/>
          </a:ln>
          <a:effectLst>
            <a:outerShdw blurRad="57150" dist="47625" dir="276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Black"/>
                <a:ea typeface="Roboto Black"/>
                <a:cs typeface="Roboto Black"/>
                <a:sym typeface="Roboto Black"/>
              </a:rPr>
              <a:t>Don’t forget to delete this page!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/>
          <p:nvPr/>
        </p:nvSpPr>
        <p:spPr>
          <a:xfrm>
            <a:off x="244513" y="297495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2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Plates - Page 3 (Full Scale)</a:t>
            </a:r>
            <a:endParaRPr/>
          </a:p>
        </p:txBody>
      </p:sp>
      <p:pic>
        <p:nvPicPr>
          <p:cNvPr id="359" name="Google Shape;359;p27" descr="4x10 Plate&#10;" title="228-2500-044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457200" y="910826"/>
            <a:ext cx="4572001" cy="183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 descr="4x10 Plate" title="228-2500-044"/>
          <p:cNvPicPr preferRelativeResize="0"/>
          <p:nvPr/>
        </p:nvPicPr>
        <p:blipFill rotWithShape="1">
          <a:blip r:embed="rId4">
            <a:alphaModFix/>
          </a:blip>
          <a:srcRect t="2280" b="2280"/>
          <a:stretch/>
        </p:blipFill>
        <p:spPr>
          <a:xfrm>
            <a:off x="457200" y="2759106"/>
            <a:ext cx="4572001" cy="22384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/>
          <p:nvPr/>
        </p:nvSpPr>
        <p:spPr>
          <a:xfrm>
            <a:off x="244440" y="846117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244440" y="5717201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3" name="Google Shape;363;p27" descr="4x12 Plate" title="228-2500-0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10" y="3655070"/>
            <a:ext cx="5486400" cy="182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 descr="4x16 Plate" title="228-2500-0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6399026"/>
            <a:ext cx="7315200" cy="182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 descr="4x12 Plate" title="228-2500-0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859" y="5502183"/>
            <a:ext cx="5486399" cy="22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 descr="4x16 Plate" title="228-2500-0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464" y="8243307"/>
            <a:ext cx="7315200" cy="23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/>
          <p:nvPr/>
        </p:nvSpPr>
        <p:spPr>
          <a:xfrm>
            <a:off x="6171238" y="342762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2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Plates (Full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28" descr="6x12 Plate" title="228-2500-0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18" y="917267"/>
            <a:ext cx="54864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8" descr="6x12 Plate" title="228-2500-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34" y="3674182"/>
            <a:ext cx="5486399" cy="22160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8"/>
          <p:cNvSpPr/>
          <p:nvPr/>
        </p:nvSpPr>
        <p:spPr>
          <a:xfrm>
            <a:off x="6178090" y="9372824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6" name="Google Shape;376;p28" descr="12x12 Plate" title="228-2500-059"/>
          <p:cNvPicPr preferRelativeResize="0"/>
          <p:nvPr/>
        </p:nvPicPr>
        <p:blipFill rotWithShape="1">
          <a:blip r:embed="rId5">
            <a:alphaModFix/>
          </a:blip>
          <a:srcRect t="258" b="258"/>
          <a:stretch/>
        </p:blipFill>
        <p:spPr>
          <a:xfrm>
            <a:off x="453150" y="9605513"/>
            <a:ext cx="54863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8" descr="12x12 Plate" title="228-2500-0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150" y="4112259"/>
            <a:ext cx="5486400" cy="54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/>
          <p:nvPr/>
        </p:nvSpPr>
        <p:spPr>
          <a:xfrm>
            <a:off x="3446832" y="2061213"/>
            <a:ext cx="2139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2x6x2 30 Degree Jogged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29"/>
          <p:cNvSpPr/>
          <p:nvPr/>
        </p:nvSpPr>
        <p:spPr>
          <a:xfrm>
            <a:off x="244459" y="2053963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30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2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Specialty Beams (Full Scale)</a:t>
            </a:r>
            <a:endParaRPr/>
          </a:p>
        </p:txBody>
      </p:sp>
      <p:pic>
        <p:nvPicPr>
          <p:cNvPr id="385" name="Google Shape;385;p29" descr="3x3 30 Degree Angle Beam" title="228-2500-147"/>
          <p:cNvPicPr preferRelativeResize="0"/>
          <p:nvPr/>
        </p:nvPicPr>
        <p:blipFill rotWithShape="1">
          <a:blip r:embed="rId3">
            <a:alphaModFix/>
          </a:blip>
          <a:srcRect t="1756" b="1756"/>
          <a:stretch/>
        </p:blipFill>
        <p:spPr>
          <a:xfrm>
            <a:off x="588132" y="1834296"/>
            <a:ext cx="2148839" cy="22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9" descr="3x3 30 Degree Angle Beam" title="228-2500-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570430" y="908613"/>
            <a:ext cx="217627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 descr="3x3 45 Degree Angle Beam" title="228-2500-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3411" y="3883623"/>
            <a:ext cx="2011679" cy="23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9" descr="3x3 45 Degree Angle Beam" title="228-2500-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4843399" y="2737423"/>
            <a:ext cx="2011680" cy="110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9"/>
          <p:cNvSpPr/>
          <p:nvPr/>
        </p:nvSpPr>
        <p:spPr>
          <a:xfrm>
            <a:off x="4814496" y="4343980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45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0" name="Google Shape;390;p29" descr="2x2 30 Degree Beam" title="228-2500-1485"/>
          <p:cNvPicPr preferRelativeResize="0"/>
          <p:nvPr/>
        </p:nvPicPr>
        <p:blipFill rotWithShape="1">
          <a:blip r:embed="rId7">
            <a:alphaModFix/>
          </a:blip>
          <a:srcRect t="159" b="169"/>
          <a:stretch/>
        </p:blipFill>
        <p:spPr>
          <a:xfrm>
            <a:off x="523757" y="2746734"/>
            <a:ext cx="1298448" cy="67704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9"/>
          <p:cNvSpPr/>
          <p:nvPr/>
        </p:nvSpPr>
        <p:spPr>
          <a:xfrm>
            <a:off x="244439" y="4345648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30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2" name="Google Shape;392;p29" descr="2x2 45 Degree Beam" title="228-2500-1486"/>
          <p:cNvPicPr preferRelativeResize="0"/>
          <p:nvPr/>
        </p:nvPicPr>
        <p:blipFill rotWithShape="1">
          <a:blip r:embed="rId8">
            <a:alphaModFix/>
          </a:blip>
          <a:srcRect t="3131" b="3121"/>
          <a:stretch/>
        </p:blipFill>
        <p:spPr>
          <a:xfrm>
            <a:off x="2882030" y="3878268"/>
            <a:ext cx="1225296" cy="21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9" descr="2x2 45 Degree Beam" title="228-2500-1486"/>
          <p:cNvPicPr preferRelativeResize="0"/>
          <p:nvPr/>
        </p:nvPicPr>
        <p:blipFill rotWithShape="1">
          <a:blip r:embed="rId9">
            <a:alphaModFix/>
          </a:blip>
          <a:srcRect t="129" b="119"/>
          <a:stretch/>
        </p:blipFill>
        <p:spPr>
          <a:xfrm>
            <a:off x="2875188" y="2739868"/>
            <a:ext cx="1234440" cy="77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9"/>
          <p:cNvSpPr/>
          <p:nvPr/>
        </p:nvSpPr>
        <p:spPr>
          <a:xfrm>
            <a:off x="2519205" y="4348639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45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5" name="Google Shape;395;p29" descr="2x6x2 30 Degree Jogged Beam" title="228-2500-1556"/>
          <p:cNvPicPr preferRelativeResize="0"/>
          <p:nvPr/>
        </p:nvPicPr>
        <p:blipFill rotWithShape="1">
          <a:blip r:embed="rId10">
            <a:alphaModFix/>
          </a:blip>
          <a:srcRect t="386" b="386"/>
          <a:stretch/>
        </p:blipFill>
        <p:spPr>
          <a:xfrm>
            <a:off x="3722584" y="691819"/>
            <a:ext cx="3520439" cy="90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 descr="2x6x2 30 Degree Jogged Beam" title="228-2500-1556"/>
          <p:cNvPicPr preferRelativeResize="0"/>
          <p:nvPr/>
        </p:nvPicPr>
        <p:blipFill rotWithShape="1">
          <a:blip r:embed="rId11">
            <a:alphaModFix/>
          </a:blip>
          <a:srcRect l="-260"/>
          <a:stretch/>
        </p:blipFill>
        <p:spPr>
          <a:xfrm>
            <a:off x="3647087" y="1839475"/>
            <a:ext cx="3648224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 descr="2x2 30 Degree Beam" title="228-2500-1485"/>
          <p:cNvPicPr preferRelativeResize="0"/>
          <p:nvPr/>
        </p:nvPicPr>
        <p:blipFill rotWithShape="1">
          <a:blip r:embed="rId12">
            <a:alphaModFix/>
          </a:blip>
          <a:srcRect t="2918" b="2928"/>
          <a:stretch/>
        </p:blipFill>
        <p:spPr>
          <a:xfrm>
            <a:off x="523763" y="3880900"/>
            <a:ext cx="1298448" cy="22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 descr="3x3 60 Degree Angle Beam" title="228-2500-149"/>
          <p:cNvPicPr preferRelativeResize="0"/>
          <p:nvPr/>
        </p:nvPicPr>
        <p:blipFill rotWithShape="1">
          <a:blip r:embed="rId13">
            <a:alphaModFix/>
          </a:blip>
          <a:srcRect l="49" r="49"/>
          <a:stretch/>
        </p:blipFill>
        <p:spPr>
          <a:xfrm>
            <a:off x="453365" y="6845525"/>
            <a:ext cx="1828801" cy="23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 descr="3x3 60 Degree Angle Beam" title="228-2500-1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7199999">
            <a:off x="453370" y="5483467"/>
            <a:ext cx="1828799" cy="125043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9"/>
          <p:cNvSpPr/>
          <p:nvPr/>
        </p:nvSpPr>
        <p:spPr>
          <a:xfrm>
            <a:off x="244462" y="7086527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p29" descr="2x4x2 Double 60 Degree Beam" title="228-2500-119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>
            <a:off x="223865" y="7773448"/>
            <a:ext cx="2286000" cy="84124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9"/>
          <p:cNvSpPr/>
          <p:nvPr/>
        </p:nvSpPr>
        <p:spPr>
          <a:xfrm>
            <a:off x="245364" y="9370668"/>
            <a:ext cx="2117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2x4x2 Double 60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3" name="Google Shape;403;p29" descr="2x4x2 Double 60 Degree Beam" title="228-2500-1199"/>
          <p:cNvPicPr preferRelativeResize="0"/>
          <p:nvPr/>
        </p:nvPicPr>
        <p:blipFill rotWithShape="1">
          <a:blip r:embed="rId16">
            <a:alphaModFix/>
          </a:blip>
          <a:srcRect t="1793" b="1793"/>
          <a:stretch/>
        </p:blipFill>
        <p:spPr>
          <a:xfrm>
            <a:off x="223062" y="9151886"/>
            <a:ext cx="2286001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/>
          <p:nvPr/>
        </p:nvSpPr>
        <p:spPr>
          <a:xfrm>
            <a:off x="3439965" y="7091723"/>
            <a:ext cx="2688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5" name="Google Shape;405;p29" descr="2x Wide, 3x3 60 Degree Angle Beam " title="228-2500-126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3982487" y="4769535"/>
            <a:ext cx="1691640" cy="222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9" descr="2x Wide, 3x3 60 Degree Angle Beam " title="228-2500-126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722575" y="6877038"/>
            <a:ext cx="2240281" cy="21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"/>
          <p:cNvSpPr/>
          <p:nvPr/>
        </p:nvSpPr>
        <p:spPr>
          <a:xfrm>
            <a:off x="4346604" y="6173573"/>
            <a:ext cx="20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Offset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3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sp>
        <p:nvSpPr>
          <p:cNvPr id="413" name="Google Shape;413;p30"/>
          <p:cNvSpPr/>
          <p:nvPr/>
        </p:nvSpPr>
        <p:spPr>
          <a:xfrm>
            <a:off x="4810302" y="2521414"/>
            <a:ext cx="1797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30" descr="3x3 Right Angle Beam" title="228-2500-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678" y="2279875"/>
            <a:ext cx="1368565" cy="2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0" descr="3x3 Right Angle Beam" title="228-2500-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737165" y="906116"/>
            <a:ext cx="1371600" cy="13759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0"/>
          <p:cNvSpPr/>
          <p:nvPr/>
        </p:nvSpPr>
        <p:spPr>
          <a:xfrm>
            <a:off x="2526078" y="2514775"/>
            <a:ext cx="1543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Google Shape;417;p30" descr="3x5 Right Angle Beam" title="228-2500-150"/>
          <p:cNvPicPr preferRelativeResize="0"/>
          <p:nvPr/>
        </p:nvPicPr>
        <p:blipFill rotWithShape="1">
          <a:blip r:embed="rId5">
            <a:alphaModFix/>
          </a:blip>
          <a:srcRect t="1171" b="1162"/>
          <a:stretch/>
        </p:blipFill>
        <p:spPr>
          <a:xfrm>
            <a:off x="5026080" y="2286927"/>
            <a:ext cx="22859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 descr="3x5 Right Angle Beam" title="228-2500-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074" y="915332"/>
            <a:ext cx="2285999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244449" y="2521009"/>
            <a:ext cx="1543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0" name="Google Shape;420;p30" descr="2x3 Right Angle Beam" title="228-2500-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50" y="2284609"/>
            <a:ext cx="1368565" cy="2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0" descr="2x3 Right Angle Beam" title="228-2500-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55538" y="914790"/>
            <a:ext cx="1371600" cy="91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0" descr="4x4 Offset Right Angle Beam" title="228-2500-151"/>
          <p:cNvPicPr preferRelativeResize="0"/>
          <p:nvPr/>
        </p:nvPicPr>
        <p:blipFill rotWithShape="1">
          <a:blip r:embed="rId8">
            <a:alphaModFix/>
          </a:blip>
          <a:srcRect t="39" b="49"/>
          <a:stretch/>
        </p:blipFill>
        <p:spPr>
          <a:xfrm>
            <a:off x="4563980" y="5953566"/>
            <a:ext cx="1828799" cy="23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0" descr="4x4 Offset Right Angle Beam" title="228-2500-1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0830" y="4111075"/>
            <a:ext cx="1828801" cy="18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/>
          <p:nvPr/>
        </p:nvSpPr>
        <p:spPr>
          <a:xfrm>
            <a:off x="244450" y="9376720"/>
            <a:ext cx="1317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5x6.5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5" name="Google Shape;425;p30" descr="5x6.5 Tee Beam" title="228-2500-1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792522" y="6512441"/>
            <a:ext cx="229385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 descr="5x6.5 Tee Beam" title="228-2500-152"/>
          <p:cNvPicPr preferRelativeResize="0"/>
          <p:nvPr/>
        </p:nvPicPr>
        <p:blipFill rotWithShape="1">
          <a:blip r:embed="rId11">
            <a:alphaModFix/>
          </a:blip>
          <a:srcRect t="-705" b="-40"/>
          <a:stretch/>
        </p:blipFill>
        <p:spPr>
          <a:xfrm rot="-5400000">
            <a:off x="1811622" y="7784746"/>
            <a:ext cx="213598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0"/>
          <p:cNvSpPr/>
          <p:nvPr/>
        </p:nvSpPr>
        <p:spPr>
          <a:xfrm>
            <a:off x="4354459" y="9373247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8" name="Google Shape;428;p30" descr="3x4 Tee Beam" title="228-2500-1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63057" y="9146373"/>
            <a:ext cx="1828799" cy="23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0" descr="3x4 Tee Beam" title="228-2500-144"/>
          <p:cNvPicPr preferRelativeResize="0"/>
          <p:nvPr/>
        </p:nvPicPr>
        <p:blipFill rotWithShape="1">
          <a:blip r:embed="rId13">
            <a:alphaModFix/>
          </a:blip>
          <a:srcRect t="49" b="59"/>
          <a:stretch/>
        </p:blipFill>
        <p:spPr>
          <a:xfrm>
            <a:off x="4563059" y="7775504"/>
            <a:ext cx="1828801" cy="137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0" descr="5x2x2 Tee Beam" title="228-2500-160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3627" y="4116536"/>
            <a:ext cx="2286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0" descr="5x2x2 Tee Beam" title="228-2500-1601"/>
          <p:cNvPicPr preferRelativeResize="0"/>
          <p:nvPr/>
        </p:nvPicPr>
        <p:blipFill rotWithShape="1">
          <a:blip r:embed="rId15">
            <a:alphaModFix/>
          </a:blip>
          <a:srcRect t="199" b="199"/>
          <a:stretch/>
        </p:blipFill>
        <p:spPr>
          <a:xfrm>
            <a:off x="454159" y="3195277"/>
            <a:ext cx="228600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0"/>
          <p:cNvSpPr/>
          <p:nvPr/>
        </p:nvSpPr>
        <p:spPr>
          <a:xfrm>
            <a:off x="244450" y="4346796"/>
            <a:ext cx="133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30"/>
          <p:cNvSpPr/>
          <p:nvPr/>
        </p:nvSpPr>
        <p:spPr>
          <a:xfrm>
            <a:off x="244450" y="6171737"/>
            <a:ext cx="133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4" name="Google Shape;434;p30" descr="6x2x2 Tee Beam" title="228-2500-47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5400000">
            <a:off x="1366885" y="4108341"/>
            <a:ext cx="914400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0" descr="6x2x2 Tee Beam" title="228-2500-47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1716630" y="4682367"/>
            <a:ext cx="228600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1"/>
          <p:cNvSpPr/>
          <p:nvPr/>
        </p:nvSpPr>
        <p:spPr>
          <a:xfrm>
            <a:off x="3893050" y="2057525"/>
            <a:ext cx="178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Delta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1" name="Google Shape;441;p31" descr="7x9x11 (6x8x10 Triangle) Truss Plate" title="228-2500-1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12592" y="5480066"/>
            <a:ext cx="320040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sp>
        <p:nvSpPr>
          <p:cNvPr id="443" name="Google Shape;443;p31"/>
          <p:cNvSpPr/>
          <p:nvPr/>
        </p:nvSpPr>
        <p:spPr>
          <a:xfrm>
            <a:off x="243651" y="4801779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243651" y="2064386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5" name="Google Shape;445;p31" descr="2x4 Wedge Beam" title="228-2500-1240"/>
          <p:cNvPicPr preferRelativeResize="0"/>
          <p:nvPr/>
        </p:nvPicPr>
        <p:blipFill rotWithShape="1">
          <a:blip r:embed="rId4">
            <a:alphaModFix/>
          </a:blip>
          <a:srcRect t="1133" b="1143"/>
          <a:stretch/>
        </p:blipFill>
        <p:spPr>
          <a:xfrm>
            <a:off x="451548" y="1833041"/>
            <a:ext cx="1828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1" descr="2x4 Wedge Beam" title="228-2500-1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465256" y="916431"/>
            <a:ext cx="1828801" cy="90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1" descr="3x5 Wedge Beam" title="228-2500-1245"/>
          <p:cNvPicPr preferRelativeResize="0"/>
          <p:nvPr/>
        </p:nvPicPr>
        <p:blipFill rotWithShape="1">
          <a:blip r:embed="rId6">
            <a:alphaModFix/>
          </a:blip>
          <a:srcRect t="1858" b="1858"/>
          <a:stretch/>
        </p:blipFill>
        <p:spPr>
          <a:xfrm>
            <a:off x="458548" y="4586884"/>
            <a:ext cx="22860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 descr="3x5 Wedge Beam" title="228-2500-12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58546" y="3200489"/>
            <a:ext cx="2286000" cy="138303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/>
          <p:nvPr/>
        </p:nvSpPr>
        <p:spPr>
          <a:xfrm>
            <a:off x="243650" y="9370471"/>
            <a:ext cx="260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7x9x11 (6x8x10 Triangle)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31" descr="7x9x11 (6x8x10 Triangle) Truss Plate" title="228-2500-1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2403421" y="7202513"/>
            <a:ext cx="22631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1" descr="2x3 Delta Tee Beam" title="228-2500-1189"/>
          <p:cNvPicPr preferRelativeResize="0"/>
          <p:nvPr/>
        </p:nvPicPr>
        <p:blipFill rotWithShape="1">
          <a:blip r:embed="rId9">
            <a:alphaModFix/>
          </a:blip>
          <a:srcRect l="3041" r="-5437"/>
          <a:stretch/>
        </p:blipFill>
        <p:spPr>
          <a:xfrm rot="5400000">
            <a:off x="4671250" y="1272844"/>
            <a:ext cx="239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 descr="2x3 Delta Tee Beam" title="228-2500-1189"/>
          <p:cNvPicPr preferRelativeResize="0"/>
          <p:nvPr/>
        </p:nvPicPr>
        <p:blipFill rotWithShape="1">
          <a:blip r:embed="rId10">
            <a:alphaModFix/>
          </a:blip>
          <a:srcRect t="189" b="199"/>
          <a:stretch/>
        </p:blipFill>
        <p:spPr>
          <a:xfrm rot="5400000">
            <a:off x="4338507" y="685500"/>
            <a:ext cx="91897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 descr="4x7x4 Offset Channel Beam" title="228-2500-2001"/>
          <p:cNvPicPr preferRelativeResize="0"/>
          <p:nvPr/>
        </p:nvPicPr>
        <p:blipFill rotWithShape="1">
          <a:blip r:embed="rId11">
            <a:alphaModFix/>
          </a:blip>
          <a:srcRect t="2972" b="2972"/>
          <a:stretch/>
        </p:blipFill>
        <p:spPr>
          <a:xfrm>
            <a:off x="3659150" y="4576025"/>
            <a:ext cx="3200401" cy="22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 descr="4x7x4 Offset Channel Beam" title="228-2500-200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59144" y="2738091"/>
            <a:ext cx="3200401" cy="182422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1"/>
          <p:cNvSpPr/>
          <p:nvPr/>
        </p:nvSpPr>
        <p:spPr>
          <a:xfrm>
            <a:off x="3445075" y="4802152"/>
            <a:ext cx="222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4x7x4 Offset Channel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pic>
        <p:nvPicPr>
          <p:cNvPr id="461" name="Google Shape;461;p32" descr="3x12 Girder Plate; 2x8 2x Offset Trapezoid" title="228-2500-1600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452021" y="7773818"/>
            <a:ext cx="5486400" cy="137663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2"/>
          <p:cNvSpPr/>
          <p:nvPr/>
        </p:nvSpPr>
        <p:spPr>
          <a:xfrm>
            <a:off x="239275" y="9372066"/>
            <a:ext cx="3147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Girder Plate; 2x8 2x Offset Trapezoid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3" name="Google Shape;463;p32" descr="3x12 Girder Plate; 2x8 2x Offset Trapezoid" title="228-2500-1600"/>
          <p:cNvPicPr preferRelativeResize="0"/>
          <p:nvPr/>
        </p:nvPicPr>
        <p:blipFill rotWithShape="1">
          <a:blip r:embed="rId4">
            <a:alphaModFix/>
          </a:blip>
          <a:srcRect t="258" b="258"/>
          <a:stretch/>
        </p:blipFill>
        <p:spPr>
          <a:xfrm>
            <a:off x="452025" y="9143614"/>
            <a:ext cx="5486399" cy="22160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/>
          <p:nvPr/>
        </p:nvSpPr>
        <p:spPr>
          <a:xfrm>
            <a:off x="3439059" y="3431355"/>
            <a:ext cx="208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1x Offset Trapezoid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5" name="Google Shape;465;p32" descr="3x4 1x Offset Trapezoid Plate" title="228-2500-1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655054" y="1827727"/>
            <a:ext cx="1828800" cy="137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2" descr="3x3 Plus Gusset Beam" title="228-2500-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485" y="916750"/>
            <a:ext cx="2286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2"/>
          <p:cNvSpPr/>
          <p:nvPr/>
        </p:nvSpPr>
        <p:spPr>
          <a:xfrm>
            <a:off x="235452" y="3431348"/>
            <a:ext cx="166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Plus Gusset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8" name="Google Shape;468;p32" descr="3x3 Plus Gusset Beam" title="228-2500-1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1477186" y="2192954"/>
            <a:ext cx="21717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2"/>
          <p:cNvSpPr/>
          <p:nvPr/>
        </p:nvSpPr>
        <p:spPr>
          <a:xfrm>
            <a:off x="239277" y="7089925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6x10 Bone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0" name="Google Shape;470;p32" descr="6x10 Bone Plate" title="228-2500-203"/>
          <p:cNvPicPr preferRelativeResize="0"/>
          <p:nvPr/>
        </p:nvPicPr>
        <p:blipFill rotWithShape="1">
          <a:blip r:embed="rId8">
            <a:alphaModFix/>
          </a:blip>
          <a:srcRect t="2371" b="2381"/>
          <a:stretch/>
        </p:blipFill>
        <p:spPr>
          <a:xfrm>
            <a:off x="450348" y="6866079"/>
            <a:ext cx="4572001" cy="22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2" descr="6x10 Bone Plate" title="228-2500-2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348" y="4117139"/>
            <a:ext cx="4572000" cy="274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2" descr="3x4 1x Offset Trapezoid Plate" title="228-2500-13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55050" y="3205396"/>
            <a:ext cx="1828799" cy="23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3"/>
          <p:cNvSpPr/>
          <p:nvPr/>
        </p:nvSpPr>
        <p:spPr>
          <a:xfrm>
            <a:off x="242704" y="8003750"/>
            <a:ext cx="334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(3-4-5 Triangle) Diagonal Offset Truss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p33"/>
          <p:cNvSpPr/>
          <p:nvPr/>
        </p:nvSpPr>
        <p:spPr>
          <a:xfrm>
            <a:off x="232425" y="6637150"/>
            <a:ext cx="135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9" name="Google Shape;479;p33" descr="12x12 Truss Plate" title="228-2500-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10" y="918631"/>
            <a:ext cx="5486400" cy="54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3" descr="1x6 (3-4-5 Triangle) Diagonal Offset Truss Beam" title="228-2500-1110"/>
          <p:cNvPicPr preferRelativeResize="0"/>
          <p:nvPr/>
        </p:nvPicPr>
        <p:blipFill rotWithShape="1">
          <a:blip r:embed="rId4">
            <a:alphaModFix/>
          </a:blip>
          <a:srcRect t="1162" b="1152"/>
          <a:stretch/>
        </p:blipFill>
        <p:spPr>
          <a:xfrm>
            <a:off x="540704" y="7724880"/>
            <a:ext cx="2569463" cy="28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3" descr="1x6 (3-4-5 Triangle) Diagonal Offset Truss Beam" title="228-2500-1110"/>
          <p:cNvPicPr preferRelativeResize="0"/>
          <p:nvPr/>
        </p:nvPicPr>
        <p:blipFill rotWithShape="1">
          <a:blip r:embed="rId5">
            <a:alphaModFix/>
          </a:blip>
          <a:srcRect t="99" b="109"/>
          <a:stretch/>
        </p:blipFill>
        <p:spPr>
          <a:xfrm>
            <a:off x="540709" y="7395713"/>
            <a:ext cx="2569463" cy="29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3" descr="12x12 Truss Plate" title="228-2500-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083534" y="3787754"/>
            <a:ext cx="224444" cy="54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"/>
          <p:cNvSpPr/>
          <p:nvPr/>
        </p:nvSpPr>
        <p:spPr>
          <a:xfrm>
            <a:off x="242701" y="7547350"/>
            <a:ext cx="2251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14x14 Octagon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3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pic>
        <p:nvPicPr>
          <p:cNvPr id="490" name="Google Shape;490;p34" descr="14x14 Octagon Truss Plate" title="228-2500-1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75" y="7312327"/>
            <a:ext cx="6400799" cy="23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 descr="14x14 Octagon Truss Plate" title="228-2500-1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70" y="912500"/>
            <a:ext cx="6400799" cy="639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pic>
        <p:nvPicPr>
          <p:cNvPr id="497" name="Google Shape;497;p35" descr="6x6 Hexagon Plate" title="228-2500-2000"/>
          <p:cNvPicPr preferRelativeResize="0"/>
          <p:nvPr/>
        </p:nvPicPr>
        <p:blipFill rotWithShape="1">
          <a:blip r:embed="rId3">
            <a:alphaModFix/>
          </a:blip>
          <a:srcRect t="2909" b="2919"/>
          <a:stretch/>
        </p:blipFill>
        <p:spPr>
          <a:xfrm>
            <a:off x="456375" y="5260461"/>
            <a:ext cx="5029202" cy="22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5" descr="6x6 Hexagon Plate" title="228-2500-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373" y="762609"/>
            <a:ext cx="5029202" cy="441563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5"/>
          <p:cNvSpPr/>
          <p:nvPr/>
        </p:nvSpPr>
        <p:spPr>
          <a:xfrm>
            <a:off x="242701" y="5717925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6x6 Hexagon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0" name="Google Shape;500;p35" descr="17x Robot Arm Beam" title="228-2500-4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07" y="5929902"/>
            <a:ext cx="8010143" cy="127057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5"/>
          <p:cNvSpPr/>
          <p:nvPr/>
        </p:nvSpPr>
        <p:spPr>
          <a:xfrm>
            <a:off x="242702" y="7544675"/>
            <a:ext cx="179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17x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2" name="Google Shape;502;p35" descr="12x Robot Arm Beam" title="228-2500-4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700" y="9136575"/>
            <a:ext cx="5486401" cy="23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12x Robot Arm Beam" title="228-2500-4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145" y="8061602"/>
            <a:ext cx="5486401" cy="108787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5"/>
          <p:cNvSpPr/>
          <p:nvPr/>
        </p:nvSpPr>
        <p:spPr>
          <a:xfrm>
            <a:off x="242702" y="9371600"/>
            <a:ext cx="179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5" name="Google Shape;505;p35" descr="17x Robot Arm Beam" title="228-2500-4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600" y="7303438"/>
            <a:ext cx="8010143" cy="23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 descr="Hand Knob" title="228-2500-4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541904" y="7769687"/>
            <a:ext cx="79552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5" descr="Hand Knob" title="228-2500-4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2850" y="7772708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5"/>
          <p:cNvSpPr/>
          <p:nvPr/>
        </p:nvSpPr>
        <p:spPr>
          <a:xfrm>
            <a:off x="5722250" y="9375075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Hand Knob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6" descr="6x Pitch Cube Face" title="228-2500-204"/>
          <p:cNvPicPr preferRelativeResize="0"/>
          <p:nvPr/>
        </p:nvPicPr>
        <p:blipFill rotWithShape="1">
          <a:blip r:embed="rId3">
            <a:alphaModFix/>
          </a:blip>
          <a:srcRect t="1587" b="1587"/>
          <a:stretch/>
        </p:blipFill>
        <p:spPr>
          <a:xfrm rot="5400000" flipH="1">
            <a:off x="1816396" y="6068784"/>
            <a:ext cx="2514600" cy="20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6" descr="6x Pitch Cube Face" title="228-2500-204"/>
          <p:cNvPicPr preferRelativeResize="0"/>
          <p:nvPr/>
        </p:nvPicPr>
        <p:blipFill rotWithShape="1">
          <a:blip r:embed="rId4">
            <a:alphaModFix/>
          </a:blip>
          <a:srcRect l="59" r="59"/>
          <a:stretch/>
        </p:blipFill>
        <p:spPr>
          <a:xfrm>
            <a:off x="339077" y="4908477"/>
            <a:ext cx="2514600" cy="25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6"/>
          <p:cNvSpPr/>
          <p:nvPr/>
        </p:nvSpPr>
        <p:spPr>
          <a:xfrm>
            <a:off x="232425" y="7545662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Cube Face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36"/>
          <p:cNvSpPr/>
          <p:nvPr/>
        </p:nvSpPr>
        <p:spPr>
          <a:xfrm>
            <a:off x="4811277" y="9368425"/>
            <a:ext cx="145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Band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7" name="Google Shape;517;p36" descr="Rubber Band Anchor" title="228-2500-157"/>
          <p:cNvPicPr preferRelativeResize="0"/>
          <p:nvPr/>
        </p:nvPicPr>
        <p:blipFill rotWithShape="1">
          <a:blip r:embed="rId5">
            <a:alphaModFix/>
          </a:blip>
          <a:srcRect t="913" b="903"/>
          <a:stretch/>
        </p:blipFill>
        <p:spPr>
          <a:xfrm>
            <a:off x="4886347" y="9138475"/>
            <a:ext cx="1051560" cy="22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6" descr="Rubber Band Anchor" title="228-2500-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4886343" y="8225175"/>
            <a:ext cx="1051560" cy="85080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(Full Scale)</a:t>
            </a:r>
            <a:endParaRPr/>
          </a:p>
        </p:txBody>
      </p:sp>
      <p:sp>
        <p:nvSpPr>
          <p:cNvPr id="520" name="Google Shape;520;p36"/>
          <p:cNvSpPr/>
          <p:nvPr/>
        </p:nvSpPr>
        <p:spPr>
          <a:xfrm>
            <a:off x="2521427" y="2057780"/>
            <a:ext cx="1722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1" name="Google Shape;521;p36" descr="1x3 Center Lock Beam" title="228-2500-1141"/>
          <p:cNvPicPr preferRelativeResize="0"/>
          <p:nvPr/>
        </p:nvPicPr>
        <p:blipFill rotWithShape="1">
          <a:blip r:embed="rId7">
            <a:alphaModFix/>
          </a:blip>
          <a:srcRect l="109" r="99"/>
          <a:stretch/>
        </p:blipFill>
        <p:spPr>
          <a:xfrm>
            <a:off x="2740577" y="1832303"/>
            <a:ext cx="13716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6" descr="1x3 Center Lock Beam" title="228-2500-11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0577" y="1367829"/>
            <a:ext cx="1371600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6"/>
          <p:cNvSpPr/>
          <p:nvPr/>
        </p:nvSpPr>
        <p:spPr>
          <a:xfrm>
            <a:off x="4811275" y="2053114"/>
            <a:ext cx="217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Low Profile End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4" name="Google Shape;524;p36" descr="1x4 Low Profile End Lock Beam" title="228-2500-15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6773" y="1825468"/>
            <a:ext cx="1664208" cy="2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 descr="1x4 Low Profile End Lock Beam" title="228-2500-15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6784" y="1452979"/>
            <a:ext cx="1664208" cy="2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 descr="2x2 Center Lock Beam" title="228-2500-11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792282" y="1502240"/>
            <a:ext cx="23302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 descr="2x2 Center Lock Beam" title="228-2500-11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1594" y="91197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6"/>
          <p:cNvSpPr/>
          <p:nvPr/>
        </p:nvSpPr>
        <p:spPr>
          <a:xfrm>
            <a:off x="242319" y="2065109"/>
            <a:ext cx="1775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9" name="Google Shape;529;p36" descr="3x3 Wye Lock Beam" title="228-2500-1159"/>
          <p:cNvPicPr preferRelativeResize="0"/>
          <p:nvPr/>
        </p:nvPicPr>
        <p:blipFill rotWithShape="1">
          <a:blip r:embed="rId13">
            <a:alphaModFix/>
          </a:blip>
          <a:srcRect l="826" r="816"/>
          <a:stretch/>
        </p:blipFill>
        <p:spPr>
          <a:xfrm rot="5400000">
            <a:off x="5825778" y="4231852"/>
            <a:ext cx="228600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6" descr="3x3 Wye Lock Beam" title="228-2500-11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4920500" y="2973146"/>
            <a:ext cx="2039142" cy="18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6"/>
          <p:cNvSpPr/>
          <p:nvPr/>
        </p:nvSpPr>
        <p:spPr>
          <a:xfrm>
            <a:off x="4811502" y="5262069"/>
            <a:ext cx="161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Wye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2" name="Google Shape;532;p36" descr="2x2 Center Offset Round Lock Beam" title="228-2500-1925"/>
          <p:cNvPicPr preferRelativeResize="0"/>
          <p:nvPr/>
        </p:nvPicPr>
        <p:blipFill rotWithShape="1">
          <a:blip r:embed="rId15">
            <a:alphaModFix/>
          </a:blip>
          <a:srcRect l="89" r="89"/>
          <a:stretch/>
        </p:blipFill>
        <p:spPr>
          <a:xfrm rot="10800000">
            <a:off x="445186" y="3878695"/>
            <a:ext cx="914400" cy="42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6" descr="2x2 Center Offset Round Lock Beam" title="228-2500-19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5177" y="27392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6"/>
          <p:cNvSpPr/>
          <p:nvPr/>
        </p:nvSpPr>
        <p:spPr>
          <a:xfrm>
            <a:off x="239275" y="4345154"/>
            <a:ext cx="265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Offset Round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5" name="Google Shape;535;p36" descr="2x1x1 Landing Gear Beam" title="228-2500-19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73056" y="6239857"/>
            <a:ext cx="1261872" cy="17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6" descr="2x1x1 Landing Gear Beam" title="228-2500-19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54140" y="6490943"/>
            <a:ext cx="175908" cy="7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6" descr="2x1x1 Landing Gear Beam" title="228-2500-192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06541" y="6487566"/>
            <a:ext cx="1261872" cy="7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6"/>
          <p:cNvSpPr/>
          <p:nvPr/>
        </p:nvSpPr>
        <p:spPr>
          <a:xfrm>
            <a:off x="4811502" y="7545875"/>
            <a:ext cx="190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2x1x1 Landing Gear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subTitle" idx="1"/>
          </p:nvPr>
        </p:nvSpPr>
        <p:spPr>
          <a:xfrm>
            <a:off x="238075" y="647900"/>
            <a:ext cx="7315200" cy="91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Full Scale Parts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Electronics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 action="ppaction://hlinksldjump"/>
              </a:rPr>
              <a:t>Pneumatics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 action="ppaction://hlinksldjump"/>
              </a:rPr>
              <a:t>Structure - Beams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 action="ppaction://hlinksldjump"/>
              </a:rPr>
              <a:t>Structure - Connectors &amp; Standoffs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 action="ppaction://hlinksldjump"/>
              </a:rPr>
              <a:t>Motion - Gears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 action="ppaction://hlinksldjump"/>
              </a:rPr>
              <a:t>Motion - Wheels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9" action="ppaction://hlinksldjump"/>
              </a:rPr>
              <a:t>Game Elements - Full Volume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Half Scale Parts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 action="ppaction://hlinksldjump"/>
              </a:rPr>
              <a:t>Electronics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 action="ppaction://hlinksldjump"/>
              </a:rPr>
              <a:t>Pneumatics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2" action="ppaction://hlinksldjump"/>
              </a:rPr>
              <a:t>Structure - Beams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3" action="ppaction://hlinksldjump"/>
              </a:rPr>
              <a:t>Structure - Connectors &amp; Standoffs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4" action="ppaction://hlinksldjump"/>
              </a:rPr>
              <a:t>Motion - Gears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5" action="ppaction://hlinksldjump"/>
              </a:rPr>
              <a:t>Motion - Wheels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6" action="ppaction://hlinksldjump"/>
              </a:rPr>
              <a:t>Game Elements - Full Volume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Third Scale Parts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7" action="ppaction://hlinksldjump"/>
              </a:rPr>
              <a:t>Electronics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8" action="ppaction://hlinksldjump"/>
              </a:rPr>
              <a:t>Pneumatics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9" action="ppaction://hlinksldjump"/>
              </a:rPr>
              <a:t>Structure - Beams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0" action="ppaction://hlinksldjump"/>
              </a:rPr>
              <a:t>Structure - Connectors &amp; Standoffs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1" action="ppaction://hlinksldjump"/>
              </a:rPr>
              <a:t>Motion - Gears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2" action="ppaction://hlinksldjump"/>
              </a:rPr>
              <a:t>Motion - Wheels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3" action="ppaction://hlinksldjump"/>
              </a:rPr>
              <a:t>Game Elements - Full Volume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37" descr="Team Number Plate" title="228-2500-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50" y="7771770"/>
            <a:ext cx="3200400" cy="136550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7"/>
          <p:cNvSpPr/>
          <p:nvPr/>
        </p:nvSpPr>
        <p:spPr>
          <a:xfrm>
            <a:off x="235850" y="9370001"/>
            <a:ext cx="1443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Team Number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37"/>
          <p:cNvSpPr/>
          <p:nvPr/>
        </p:nvSpPr>
        <p:spPr>
          <a:xfrm>
            <a:off x="238225" y="3434075"/>
            <a:ext cx="2262600" cy="90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37"/>
          <p:cNvSpPr/>
          <p:nvPr/>
        </p:nvSpPr>
        <p:spPr>
          <a:xfrm>
            <a:off x="235852" y="7084586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7" name="Google Shape;547;p3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Panels (Full Scale)</a:t>
            </a:r>
            <a:endParaRPr/>
          </a:p>
        </p:txBody>
      </p:sp>
      <p:pic>
        <p:nvPicPr>
          <p:cNvPr id="548" name="Google Shape;548;p37" descr="2x8 Smooth Panel" title="228-2500-524"/>
          <p:cNvPicPr preferRelativeResize="0"/>
          <p:nvPr/>
        </p:nvPicPr>
        <p:blipFill rotWithShape="1">
          <a:blip r:embed="rId4">
            <a:alphaModFix/>
          </a:blip>
          <a:srcRect l="139" r="149"/>
          <a:stretch/>
        </p:blipFill>
        <p:spPr>
          <a:xfrm>
            <a:off x="3653254" y="5932326"/>
            <a:ext cx="3657598" cy="92085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7"/>
          <p:cNvSpPr/>
          <p:nvPr/>
        </p:nvSpPr>
        <p:spPr>
          <a:xfrm>
            <a:off x="3439045" y="7091450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0" name="Google Shape;550;p37" descr="2x8 Smooth Panel" title="228-2500-524"/>
          <p:cNvPicPr preferRelativeResize="0"/>
          <p:nvPr/>
        </p:nvPicPr>
        <p:blipFill rotWithShape="1">
          <a:blip r:embed="rId5">
            <a:alphaModFix/>
          </a:blip>
          <a:srcRect t="278" b="278"/>
          <a:stretch/>
        </p:blipFill>
        <p:spPr>
          <a:xfrm>
            <a:off x="3653245" y="6856913"/>
            <a:ext cx="3657601" cy="2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7" descr="1x1 Smooth Panel" title="228-2500-5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457" y="4575126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7"/>
          <p:cNvSpPr/>
          <p:nvPr/>
        </p:nvSpPr>
        <p:spPr>
          <a:xfrm>
            <a:off x="235850" y="5257100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3" name="Google Shape;553;p37" descr="1x2 Smooth Panel" title="228-2500-511"/>
          <p:cNvPicPr preferRelativeResize="0"/>
          <p:nvPr/>
        </p:nvPicPr>
        <p:blipFill rotWithShape="1">
          <a:blip r:embed="rId7">
            <a:alphaModFix/>
          </a:blip>
          <a:srcRect t="337" b="327"/>
          <a:stretch/>
        </p:blipFill>
        <p:spPr>
          <a:xfrm>
            <a:off x="2280334" y="4570755"/>
            <a:ext cx="914400" cy="45865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7"/>
          <p:cNvSpPr/>
          <p:nvPr/>
        </p:nvSpPr>
        <p:spPr>
          <a:xfrm>
            <a:off x="2062352" y="5258838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5" name="Google Shape;555;p37" descr="1x4 Smooth Panel" title="228-2500-513"/>
          <p:cNvPicPr preferRelativeResize="0"/>
          <p:nvPr/>
        </p:nvPicPr>
        <p:blipFill rotWithShape="1">
          <a:blip r:embed="rId8">
            <a:alphaModFix/>
          </a:blip>
          <a:srcRect t="139" b="139"/>
          <a:stretch/>
        </p:blipFill>
        <p:spPr>
          <a:xfrm>
            <a:off x="4110027" y="4566636"/>
            <a:ext cx="1828801" cy="46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7" descr="1x4 Smooth Panel" title="228-2500-513"/>
          <p:cNvPicPr preferRelativeResize="0"/>
          <p:nvPr/>
        </p:nvPicPr>
        <p:blipFill rotWithShape="1">
          <a:blip r:embed="rId9">
            <a:alphaModFix/>
          </a:blip>
          <a:srcRect t="209" b="209"/>
          <a:stretch/>
        </p:blipFill>
        <p:spPr>
          <a:xfrm>
            <a:off x="4110025" y="5022134"/>
            <a:ext cx="1828801" cy="23294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7"/>
          <p:cNvSpPr/>
          <p:nvPr/>
        </p:nvSpPr>
        <p:spPr>
          <a:xfrm>
            <a:off x="3895827" y="5257088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8" name="Google Shape;558;p37" descr="2x4 Smooth Panel" title="228-2500-520"/>
          <p:cNvPicPr preferRelativeResize="0"/>
          <p:nvPr/>
        </p:nvPicPr>
        <p:blipFill rotWithShape="1">
          <a:blip r:embed="rId10">
            <a:alphaModFix/>
          </a:blip>
          <a:srcRect t="69" b="59"/>
          <a:stretch/>
        </p:blipFill>
        <p:spPr>
          <a:xfrm>
            <a:off x="456457" y="5938826"/>
            <a:ext cx="1828801" cy="91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7" descr="2x2, Extended 0.5 x 1x Pitch Sloped Panel" title="228-2500-170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400000">
            <a:off x="451084" y="22829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7" descr="2x2, Extended 0.5 x 1x Pitch Sloped Panel" title="228-2500-1702"/>
          <p:cNvPicPr preferRelativeResize="0"/>
          <p:nvPr/>
        </p:nvPicPr>
        <p:blipFill rotWithShape="1">
          <a:blip r:embed="rId12">
            <a:alphaModFix/>
          </a:blip>
          <a:srcRect l="199" r="189"/>
          <a:stretch/>
        </p:blipFill>
        <p:spPr>
          <a:xfrm rot="-5400000" flipH="1">
            <a:off x="790390" y="2860119"/>
            <a:ext cx="23222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7" descr="2x4, Extended 0.5 x 1x Pitch Sloped Panel" title="228-2500-170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2292118" y="1828402"/>
            <a:ext cx="1828800" cy="91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7" descr="2x4, Extended 0.5 x 1x Pitch Sloped Panel" title="228-2500-1704"/>
          <p:cNvPicPr preferRelativeResize="0"/>
          <p:nvPr/>
        </p:nvPicPr>
        <p:blipFill rotWithShape="1">
          <a:blip r:embed="rId14">
            <a:alphaModFix/>
          </a:blip>
          <a:srcRect l="219" r="219"/>
          <a:stretch/>
        </p:blipFill>
        <p:spPr>
          <a:xfrm rot="-5400000" flipH="1">
            <a:off x="3083437" y="2859516"/>
            <a:ext cx="23513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7"/>
          <p:cNvSpPr/>
          <p:nvPr/>
        </p:nvSpPr>
        <p:spPr>
          <a:xfrm>
            <a:off x="2521381" y="3431100"/>
            <a:ext cx="2262600" cy="90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4" name="Google Shape;564;p37" descr="2x5, Extended 0.5 x 1x Pitch Sloped Panel" title="228-2500-170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400000">
            <a:off x="4338295" y="1598938"/>
            <a:ext cx="22859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7" descr="2x5, Extended 0.5 x 1x Pitch Sloped Panel" title="228-2500-1705"/>
          <p:cNvPicPr preferRelativeResize="0"/>
          <p:nvPr/>
        </p:nvPicPr>
        <p:blipFill rotWithShape="1">
          <a:blip r:embed="rId16">
            <a:alphaModFix/>
          </a:blip>
          <a:srcRect t="327" b="337"/>
          <a:stretch/>
        </p:blipFill>
        <p:spPr>
          <a:xfrm rot="-5400000" flipH="1">
            <a:off x="5362433" y="2856089"/>
            <a:ext cx="237744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7"/>
          <p:cNvSpPr/>
          <p:nvPr/>
        </p:nvSpPr>
        <p:spPr>
          <a:xfrm>
            <a:off x="4804531" y="3434075"/>
            <a:ext cx="2262600" cy="90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7" name="Google Shape;567;p37" descr="1x1 Smooth Panel" title="228-2500-51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570750" y="4916575"/>
            <a:ext cx="228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7" descr="1x2 Smooth Panel" title="228-2500-5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75200" y="5026364"/>
            <a:ext cx="914400" cy="23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7" descr="2x4 Smooth Panel" title="228-2500-5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55125" y="6861557"/>
            <a:ext cx="1828801" cy="23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 descr="Team Number Plate" title="228-2500-29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9449" y="9153351"/>
            <a:ext cx="3200400" cy="23469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7"/>
          <p:cNvSpPr txBox="1"/>
          <p:nvPr/>
        </p:nvSpPr>
        <p:spPr>
          <a:xfrm>
            <a:off x="846150" y="8003453"/>
            <a:ext cx="24048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00000X</a:t>
            </a:r>
            <a:endParaRPr sz="48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8" descr="2x2 Left Corner Beam" title="228-2500-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16273" y="9170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8" descr="2x2 Left Corner Beam" title="228-2500-406"/>
          <p:cNvPicPr preferRelativeResize="0"/>
          <p:nvPr/>
        </p:nvPicPr>
        <p:blipFill rotWithShape="1">
          <a:blip r:embed="rId4">
            <a:alphaModFix/>
          </a:blip>
          <a:srcRect t="99" b="109"/>
          <a:stretch/>
        </p:blipFill>
        <p:spPr>
          <a:xfrm>
            <a:off x="456393" y="914827"/>
            <a:ext cx="1828801" cy="46161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8"/>
          <p:cNvSpPr/>
          <p:nvPr/>
        </p:nvSpPr>
        <p:spPr>
          <a:xfrm>
            <a:off x="238225" y="1610675"/>
            <a:ext cx="1762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9" name="Google Shape;579;p38" descr="2x2 Right Corner Beam" title="228-2500-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516275" y="229083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8" descr="2x2 Right Corner Beam" title="228-2500-407"/>
          <p:cNvPicPr preferRelativeResize="0"/>
          <p:nvPr/>
        </p:nvPicPr>
        <p:blipFill rotWithShape="1">
          <a:blip r:embed="rId6">
            <a:alphaModFix/>
          </a:blip>
          <a:srcRect t="79" b="89"/>
          <a:stretch/>
        </p:blipFill>
        <p:spPr>
          <a:xfrm>
            <a:off x="456400" y="2281696"/>
            <a:ext cx="1828801" cy="46178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8"/>
          <p:cNvSpPr/>
          <p:nvPr/>
        </p:nvSpPr>
        <p:spPr>
          <a:xfrm>
            <a:off x="238225" y="2980600"/>
            <a:ext cx="1762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2" name="Google Shape;582;p38" descr="2x1 Extended Left Corner Beam" title="228-2500-408"/>
          <p:cNvPicPr preferRelativeResize="0"/>
          <p:nvPr/>
        </p:nvPicPr>
        <p:blipFill rotWithShape="1">
          <a:blip r:embed="rId7">
            <a:alphaModFix/>
          </a:blip>
          <a:srcRect t="179" b="179"/>
          <a:stretch/>
        </p:blipFill>
        <p:spPr>
          <a:xfrm rot="-5400000">
            <a:off x="2052670" y="3884564"/>
            <a:ext cx="914400" cy="46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8" descr="2x1 Extended Left Corner Beam" title="228-2500-4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457864" y="365742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8"/>
          <p:cNvSpPr/>
          <p:nvPr/>
        </p:nvSpPr>
        <p:spPr>
          <a:xfrm>
            <a:off x="238225" y="4807900"/>
            <a:ext cx="2235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5" name="Google Shape;585;p38" descr="2x1 Extended Right Corner Beam" title="228-2500-409"/>
          <p:cNvPicPr preferRelativeResize="0"/>
          <p:nvPr/>
        </p:nvPicPr>
        <p:blipFill rotWithShape="1">
          <a:blip r:embed="rId9">
            <a:alphaModFix/>
          </a:blip>
          <a:srcRect t="179" b="179"/>
          <a:stretch/>
        </p:blipFill>
        <p:spPr>
          <a:xfrm rot="-5400000">
            <a:off x="2052672" y="5711861"/>
            <a:ext cx="914400" cy="46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8" descr="2x1 Extended Right Corner Beam" title="228-2500-4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875" y="548958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8"/>
          <p:cNvSpPr/>
          <p:nvPr/>
        </p:nvSpPr>
        <p:spPr>
          <a:xfrm>
            <a:off x="233650" y="663522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p38"/>
          <p:cNvSpPr/>
          <p:nvPr/>
        </p:nvSpPr>
        <p:spPr>
          <a:xfrm>
            <a:off x="240502" y="9371525"/>
            <a:ext cx="2235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38"/>
          <p:cNvSpPr/>
          <p:nvPr/>
        </p:nvSpPr>
        <p:spPr>
          <a:xfrm>
            <a:off x="3902777" y="6633525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0" name="Google Shape;590;p38" descr="1x1 Left Corner Beam" title="228-2500-39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12121" y="911121"/>
            <a:ext cx="457200" cy="45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8" descr="1x1 Left Corner Beam" title="228-2500-39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3321" y="917973"/>
            <a:ext cx="914400" cy="46024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8"/>
          <p:cNvSpPr/>
          <p:nvPr/>
        </p:nvSpPr>
        <p:spPr>
          <a:xfrm>
            <a:off x="3892075" y="1609723"/>
            <a:ext cx="182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3" name="Google Shape;593;p38" descr="1x1 Right Corner Beam" title="228-2500-3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18114" y="2288825"/>
            <a:ext cx="457200" cy="45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8" descr="1x1 Right Corner Beam" title="228-2500-39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72737" y="2286877"/>
            <a:ext cx="914400" cy="46024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8"/>
          <p:cNvSpPr/>
          <p:nvPr/>
        </p:nvSpPr>
        <p:spPr>
          <a:xfrm>
            <a:off x="3898925" y="2978625"/>
            <a:ext cx="1762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6" name="Google Shape;596;p38" descr="2x1 Left Corner Beam" title="228-2500-40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16305" y="4330521"/>
            <a:ext cx="1371600" cy="46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8" descr="2x1 Left Corner Beam" title="228-2500-40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16314" y="3652191"/>
            <a:ext cx="1371600" cy="46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8"/>
          <p:cNvSpPr/>
          <p:nvPr/>
        </p:nvSpPr>
        <p:spPr>
          <a:xfrm>
            <a:off x="3898925" y="4802650"/>
            <a:ext cx="1762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9" name="Google Shape;599;p38" descr="2x1 Left Corner Beam" title="228-2500-40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718114" y="43426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8" descr="2x1 Right Corner Beam" title="228-2500-40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718977" y="61688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8" descr="2x1 Right Corner Beam" title="228-2500-40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113419" y="5474088"/>
            <a:ext cx="1371600" cy="46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8" descr="2x1 Right Corner Beam" title="228-2500-40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113414" y="6164275"/>
            <a:ext cx="1371600" cy="466344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Corner Beams (Full Scale)</a:t>
            </a:r>
            <a:endParaRPr/>
          </a:p>
        </p:txBody>
      </p:sp>
      <p:pic>
        <p:nvPicPr>
          <p:cNvPr id="604" name="Google Shape;604;p38" descr="2x2 Extended Right Corner Beam" title="228-2500-4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0800000">
            <a:off x="4112993" y="8680016"/>
            <a:ext cx="1371600" cy="46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8" descr="2x2 Extended Right Corner Beam" title="228-2500-4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5482116" y="7547537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8" descr="2x2 Extended Right Corner Beam" title="228-2500-4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4112996" y="7310845"/>
            <a:ext cx="1371600" cy="91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8" descr="2x2 Extended Left Corner Beam" title="228-2500-41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flipH="1">
            <a:off x="457112" y="7307198"/>
            <a:ext cx="1371600" cy="91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 descr="2x2 Extended Left Corner Beam" title="228-2500-41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10800000">
            <a:off x="454218" y="8682166"/>
            <a:ext cx="1371600" cy="46634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8"/>
          <p:cNvSpPr/>
          <p:nvPr/>
        </p:nvSpPr>
        <p:spPr>
          <a:xfrm>
            <a:off x="3892075" y="937552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0" name="Google Shape;610;p38" descr="2x2 Extended Left Corner Beam" title="228-2500-41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516911" y="7318925"/>
            <a:ext cx="45574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9"/>
          <p:cNvSpPr/>
          <p:nvPr/>
        </p:nvSpPr>
        <p:spPr>
          <a:xfrm>
            <a:off x="238370" y="1602860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39"/>
          <p:cNvSpPr/>
          <p:nvPr/>
        </p:nvSpPr>
        <p:spPr>
          <a:xfrm>
            <a:off x="236114" y="9377401"/>
            <a:ext cx="27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7" name="Google Shape;617;p39" descr="1x Wide, 1x1 Corner Connector" title="228-2500-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85" y="910558"/>
            <a:ext cx="4572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9" descr="1x Wide, 1x1 Corner Connector" title="228-2500-129"/>
          <p:cNvPicPr preferRelativeResize="0"/>
          <p:nvPr/>
        </p:nvPicPr>
        <p:blipFill rotWithShape="1">
          <a:blip r:embed="rId4">
            <a:alphaModFix/>
          </a:blip>
          <a:srcRect t="416" b="406"/>
          <a:stretch/>
        </p:blipFill>
        <p:spPr>
          <a:xfrm flipH="1">
            <a:off x="2055510" y="910550"/>
            <a:ext cx="39776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9" descr="1x Wide, 1x1 Offset Corner Connector" title="228-2500-130"/>
          <p:cNvPicPr preferRelativeResize="0"/>
          <p:nvPr/>
        </p:nvPicPr>
        <p:blipFill rotWithShape="1">
          <a:blip r:embed="rId5">
            <a:alphaModFix/>
          </a:blip>
          <a:srcRect l="228" r="228"/>
          <a:stretch/>
        </p:blipFill>
        <p:spPr>
          <a:xfrm flipH="1">
            <a:off x="2060932" y="3430323"/>
            <a:ext cx="39313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9" descr="1x Wide, 1x1 Offset Corner Connector" title="228-2500-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673" y="3428539"/>
            <a:ext cx="46011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9"/>
          <p:cNvSpPr/>
          <p:nvPr/>
        </p:nvSpPr>
        <p:spPr>
          <a:xfrm>
            <a:off x="238364" y="4346943"/>
            <a:ext cx="27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2" name="Google Shape;622;p39" descr="2x Wide, 2x1 Offset Corner Connector" title="228-2500-131"/>
          <p:cNvPicPr preferRelativeResize="0"/>
          <p:nvPr/>
        </p:nvPicPr>
        <p:blipFill rotWithShape="1">
          <a:blip r:embed="rId7">
            <a:alphaModFix/>
          </a:blip>
          <a:srcRect l="826" r="826"/>
          <a:stretch/>
        </p:blipFill>
        <p:spPr>
          <a:xfrm flipH="1">
            <a:off x="2064971" y="8003821"/>
            <a:ext cx="45262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9" descr="2x Wide, 2x1 Offset Corner Connector" title="228-2500-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818" y="8002954"/>
            <a:ext cx="78181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9" descr="2x Wide, 2x1 Corner Connector" title="228-2500-132"/>
          <p:cNvPicPr preferRelativeResize="0"/>
          <p:nvPr/>
        </p:nvPicPr>
        <p:blipFill rotWithShape="1">
          <a:blip r:embed="rId9">
            <a:alphaModFix/>
          </a:blip>
          <a:srcRect l="524" r="524"/>
          <a:stretch/>
        </p:blipFill>
        <p:spPr>
          <a:xfrm flipH="1">
            <a:off x="2058572" y="6395089"/>
            <a:ext cx="457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9" descr="2x Wide, 2x1 Corner Connector" title="228-2500-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979" y="6400557"/>
            <a:ext cx="79057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9"/>
          <p:cNvSpPr/>
          <p:nvPr/>
        </p:nvSpPr>
        <p:spPr>
          <a:xfrm>
            <a:off x="238373" y="7549538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7" name="Google Shape;627;p39" descr="2x Wide, 1x1 Offset Corner Connector" title="228-2500-133"/>
          <p:cNvPicPr preferRelativeResize="0"/>
          <p:nvPr/>
        </p:nvPicPr>
        <p:blipFill rotWithShape="1">
          <a:blip r:embed="rId11">
            <a:alphaModFix/>
          </a:blip>
          <a:srcRect l="169" r="159"/>
          <a:stretch/>
        </p:blipFill>
        <p:spPr>
          <a:xfrm flipH="1">
            <a:off x="2058207" y="4794546"/>
            <a:ext cx="4572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9" descr="2x Wide, 1x1 Offset Corner Connector" title="228-2500-1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5549" y="4794538"/>
            <a:ext cx="78626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9"/>
          <p:cNvSpPr/>
          <p:nvPr/>
        </p:nvSpPr>
        <p:spPr>
          <a:xfrm>
            <a:off x="236125" y="5715600"/>
            <a:ext cx="260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0" name="Google Shape;630;p39" descr="1x Wide, 1x2 Corner Connector" title="228-2500-2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 flipH="1">
            <a:off x="1920410" y="2436943"/>
            <a:ext cx="676656" cy="38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9" descr="1x Wide, 1x2 Corner Connector" title="228-2500-2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4225" y="2294029"/>
            <a:ext cx="914400" cy="6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9"/>
          <p:cNvSpPr/>
          <p:nvPr/>
        </p:nvSpPr>
        <p:spPr>
          <a:xfrm>
            <a:off x="235525" y="2976955"/>
            <a:ext cx="226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3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Connectors (Full Scale)</a:t>
            </a:r>
            <a:endParaRPr/>
          </a:p>
        </p:txBody>
      </p:sp>
      <p:sp>
        <p:nvSpPr>
          <p:cNvPr id="634" name="Google Shape;634;p39"/>
          <p:cNvSpPr/>
          <p:nvPr/>
        </p:nvSpPr>
        <p:spPr>
          <a:xfrm>
            <a:off x="4124575" y="9374040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2x3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5" name="Google Shape;635;p39" descr="2x Wide, 2x2 Corner Connector" title="228-2500-134"/>
          <p:cNvPicPr preferRelativeResize="0"/>
          <p:nvPr/>
        </p:nvPicPr>
        <p:blipFill rotWithShape="1">
          <a:blip r:embed="rId15">
            <a:alphaModFix/>
          </a:blip>
          <a:srcRect l="199" r="199"/>
          <a:stretch/>
        </p:blipFill>
        <p:spPr>
          <a:xfrm flipH="1">
            <a:off x="5711050" y="4123359"/>
            <a:ext cx="457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9" descr="2x Wide, 2x2 Corner Connector" title="228-2500-1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37975" y="4113135"/>
            <a:ext cx="914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9"/>
          <p:cNvSpPr/>
          <p:nvPr/>
        </p:nvSpPr>
        <p:spPr>
          <a:xfrm>
            <a:off x="4124570" y="5258652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8" name="Google Shape;638;p39" descr="2x Wide, 1x2 Offset Corner Connector" title="228-2500-135"/>
          <p:cNvPicPr preferRelativeResize="0"/>
          <p:nvPr/>
        </p:nvPicPr>
        <p:blipFill rotWithShape="1">
          <a:blip r:embed="rId17">
            <a:alphaModFix/>
          </a:blip>
          <a:srcRect l="179" r="179"/>
          <a:stretch/>
        </p:blipFill>
        <p:spPr>
          <a:xfrm flipH="1">
            <a:off x="5709588" y="2503616"/>
            <a:ext cx="46011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9" descr="2x Wide, 1x2 Offset Corner Connector" title="228-2500-13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40610" y="2505967"/>
            <a:ext cx="91731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9"/>
          <p:cNvSpPr/>
          <p:nvPr/>
        </p:nvSpPr>
        <p:spPr>
          <a:xfrm>
            <a:off x="4124575" y="343535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1" name="Google Shape;641;p39" descr="2x Wide, 2x2 Offset Corner Connector" title="228-2500-136"/>
          <p:cNvPicPr preferRelativeResize="0"/>
          <p:nvPr/>
        </p:nvPicPr>
        <p:blipFill rotWithShape="1">
          <a:blip r:embed="rId19">
            <a:alphaModFix/>
          </a:blip>
          <a:srcRect l="826" r="826"/>
          <a:stretch/>
        </p:blipFill>
        <p:spPr>
          <a:xfrm flipH="1">
            <a:off x="5713326" y="5716875"/>
            <a:ext cx="45262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9" descr="2x Wide, 2x2 Offset Corner Connector" title="228-2500-13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37233" y="5715775"/>
            <a:ext cx="91897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9"/>
          <p:cNvSpPr/>
          <p:nvPr/>
        </p:nvSpPr>
        <p:spPr>
          <a:xfrm>
            <a:off x="4124575" y="7087818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4" name="Google Shape;644;p39" descr="2x Wide, 2x3 Corner Connector" title="228-2500-137"/>
          <p:cNvPicPr preferRelativeResize="0"/>
          <p:nvPr/>
        </p:nvPicPr>
        <p:blipFill rotWithShape="1">
          <a:blip r:embed="rId21">
            <a:alphaModFix/>
          </a:blip>
          <a:srcRect t="179" b="179"/>
          <a:stretch/>
        </p:blipFill>
        <p:spPr>
          <a:xfrm flipH="1">
            <a:off x="5707613" y="7775584"/>
            <a:ext cx="46405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9" descr="2x Wide, 2x3 Corner Connector" title="228-2500-13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344517" y="7772155"/>
            <a:ext cx="91211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9"/>
          <p:cNvSpPr/>
          <p:nvPr/>
        </p:nvSpPr>
        <p:spPr>
          <a:xfrm>
            <a:off x="4124570" y="1602317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7" name="Google Shape;647;p39" descr="2x Wide, 1x2 Corner Connector" title="228-2500-128"/>
          <p:cNvPicPr preferRelativeResize="0"/>
          <p:nvPr/>
        </p:nvPicPr>
        <p:blipFill rotWithShape="1">
          <a:blip r:embed="rId23">
            <a:alphaModFix/>
          </a:blip>
          <a:srcRect t="159" b="149"/>
          <a:stretch/>
        </p:blipFill>
        <p:spPr>
          <a:xfrm>
            <a:off x="4337779" y="915839"/>
            <a:ext cx="914400" cy="68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9" descr="2x Wide, 1x2 Corner Connector" title="228-2500-128"/>
          <p:cNvPicPr preferRelativeResize="0"/>
          <p:nvPr/>
        </p:nvPicPr>
        <p:blipFill rotWithShape="1">
          <a:blip r:embed="rId24">
            <a:alphaModFix/>
          </a:blip>
          <a:srcRect l="19" r="9"/>
          <a:stretch/>
        </p:blipFill>
        <p:spPr>
          <a:xfrm flipH="1">
            <a:off x="5709095" y="910435"/>
            <a:ext cx="461091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"/>
          <p:cNvSpPr/>
          <p:nvPr/>
        </p:nvSpPr>
        <p:spPr>
          <a:xfrm>
            <a:off x="4355189" y="8000125"/>
            <a:ext cx="2893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1-2-1x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4" name="Google Shape;654;p40" descr="Triple 1-2-1x Wide, 1x2 Corner Connector" title="228-2500-1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49686" y="7086500"/>
            <a:ext cx="1371600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0" descr="Triple 1-2-1x Wide, 1x2 Corner Connector" title="228-2500-1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994036" y="6971429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0"/>
          <p:cNvSpPr/>
          <p:nvPr/>
        </p:nvSpPr>
        <p:spPr>
          <a:xfrm>
            <a:off x="4339187" y="2977675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7" name="Google Shape;657;p40" descr="Triple 1x Wide, 1x1 Corner Connector" title="228-2500-12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432" y="2283650"/>
            <a:ext cx="45066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0" descr="Triple 1x Wide, 1x1 Corner Connector" title="228-2500-12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0075" y="2285452"/>
            <a:ext cx="914400" cy="6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Connectors (Full Scale)</a:t>
            </a:r>
            <a:endParaRPr/>
          </a:p>
        </p:txBody>
      </p:sp>
      <p:sp>
        <p:nvSpPr>
          <p:cNvPr id="660" name="Google Shape;660;p40"/>
          <p:cNvSpPr/>
          <p:nvPr/>
        </p:nvSpPr>
        <p:spPr>
          <a:xfrm>
            <a:off x="4352709" y="4344320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1" name="Google Shape;661;p40" descr="Small Chassis Corner Connector" title="228-2500-127"/>
          <p:cNvPicPr preferRelativeResize="0"/>
          <p:nvPr/>
        </p:nvPicPr>
        <p:blipFill rotWithShape="1">
          <a:blip r:embed="rId7">
            <a:alphaModFix/>
          </a:blip>
          <a:srcRect l="19" r="19"/>
          <a:stretch/>
        </p:blipFill>
        <p:spPr>
          <a:xfrm>
            <a:off x="5709189" y="3652413"/>
            <a:ext cx="46210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0" descr="Small Chassis Corner Connector" title="228-2500-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7552" y="3658519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0" descr="Double 1x Wide, 1x1 Corner Connector" title="228-2500-2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0260" y="682298"/>
            <a:ext cx="38935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0" descr="Double 1x Wide, 1x1 Corner Connector" title="228-2500-2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67577" y="682298"/>
            <a:ext cx="45425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0"/>
          <p:cNvSpPr/>
          <p:nvPr/>
        </p:nvSpPr>
        <p:spPr>
          <a:xfrm>
            <a:off x="4340500" y="160355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6" name="Google Shape;666;p40" descr="Double 1x Wide, 2x1 Corner Connector" title="228-2500-272"/>
          <p:cNvPicPr preferRelativeResize="0"/>
          <p:nvPr/>
        </p:nvPicPr>
        <p:blipFill rotWithShape="1">
          <a:blip r:embed="rId11">
            <a:alphaModFix/>
          </a:blip>
          <a:srcRect t="29" b="29"/>
          <a:stretch/>
        </p:blipFill>
        <p:spPr>
          <a:xfrm rot="10800000">
            <a:off x="5711403" y="4806225"/>
            <a:ext cx="39776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0" descr="Double 1x Wide, 2x1 Corner Connector" title="228-2500-272"/>
          <p:cNvPicPr preferRelativeResize="0"/>
          <p:nvPr/>
        </p:nvPicPr>
        <p:blipFill rotWithShape="1">
          <a:blip r:embed="rId12">
            <a:alphaModFix/>
          </a:blip>
          <a:srcRect l="612" r="602"/>
          <a:stretch/>
        </p:blipFill>
        <p:spPr>
          <a:xfrm>
            <a:off x="4570668" y="4802848"/>
            <a:ext cx="45262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0"/>
          <p:cNvSpPr/>
          <p:nvPr/>
        </p:nvSpPr>
        <p:spPr>
          <a:xfrm>
            <a:off x="4352696" y="617520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9" name="Google Shape;669;p40" descr="2x Wide, 60 Degree Omni 1x2 Corner Connector" title="228-2500-36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5105" y="900642"/>
            <a:ext cx="9144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0"/>
          <p:cNvSpPr/>
          <p:nvPr/>
        </p:nvSpPr>
        <p:spPr>
          <a:xfrm>
            <a:off x="238898" y="2521854"/>
            <a:ext cx="3622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60 Degree Omni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1" name="Google Shape;671;p40" descr="2x Wide, 60 Degree Omni 1x2 Corner Connector" title="228-2500-368"/>
          <p:cNvPicPr preferRelativeResize="0"/>
          <p:nvPr/>
        </p:nvPicPr>
        <p:blipFill rotWithShape="1">
          <a:blip r:embed="rId14">
            <a:alphaModFix/>
          </a:blip>
          <a:srcRect t="485" b="485"/>
          <a:stretch/>
        </p:blipFill>
        <p:spPr>
          <a:xfrm>
            <a:off x="2064738" y="897798"/>
            <a:ext cx="464058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0" descr="2x Wide, 30 Degree Right 1x2 Corner Connector" title="228-2500-3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3793" y="5026551"/>
            <a:ext cx="914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0"/>
          <p:cNvSpPr/>
          <p:nvPr/>
        </p:nvSpPr>
        <p:spPr>
          <a:xfrm>
            <a:off x="240257" y="6173752"/>
            <a:ext cx="3285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Right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4" name="Google Shape;674;p40" descr="2x Wide, 30 Degree Left 1x2 Corner Connector" title="228-2500-37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0124" y="3199577"/>
            <a:ext cx="914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0"/>
          <p:cNvSpPr/>
          <p:nvPr/>
        </p:nvSpPr>
        <p:spPr>
          <a:xfrm>
            <a:off x="240257" y="4341203"/>
            <a:ext cx="317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Left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6" name="Google Shape;676;p40" descr="2x Wide, 30 Degree Right 1x2 Corner Connector" title="228-2500-371"/>
          <p:cNvPicPr preferRelativeResize="0"/>
          <p:nvPr/>
        </p:nvPicPr>
        <p:blipFill rotWithShape="1">
          <a:blip r:embed="rId17">
            <a:alphaModFix/>
          </a:blip>
          <a:srcRect t="406" b="396"/>
          <a:stretch/>
        </p:blipFill>
        <p:spPr>
          <a:xfrm>
            <a:off x="2057436" y="5026384"/>
            <a:ext cx="457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0" descr="2x Wide, 30 Degree Left 1x2 Corner Connector" title="228-2500-372"/>
          <p:cNvPicPr preferRelativeResize="0"/>
          <p:nvPr/>
        </p:nvPicPr>
        <p:blipFill rotWithShape="1">
          <a:blip r:embed="rId18">
            <a:alphaModFix/>
          </a:blip>
          <a:srcRect t="406" b="396"/>
          <a:stretch/>
        </p:blipFill>
        <p:spPr>
          <a:xfrm>
            <a:off x="2060011" y="3205366"/>
            <a:ext cx="457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0" descr="2x Wide, 1x3 Offset Corner Connector" title="228-2500-28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56507" y="6855354"/>
            <a:ext cx="1371600" cy="918972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0"/>
          <p:cNvSpPr/>
          <p:nvPr/>
        </p:nvSpPr>
        <p:spPr>
          <a:xfrm>
            <a:off x="238689" y="8000829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1x3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0" name="Google Shape;680;p40" descr="2x Wide, 1x3 Offset Corner Connector" title="228-2500-28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2069643" y="6865043"/>
            <a:ext cx="45425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1"/>
          <p:cNvSpPr/>
          <p:nvPr/>
        </p:nvSpPr>
        <p:spPr>
          <a:xfrm>
            <a:off x="245300" y="5261043"/>
            <a:ext cx="265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6" name="Google Shape;686;p41" descr="Double 2x Wide, 2x2 Corner Connector" title="228-2500-220"/>
          <p:cNvPicPr preferRelativeResize="0"/>
          <p:nvPr/>
        </p:nvPicPr>
        <p:blipFill rotWithShape="1">
          <a:blip r:embed="rId3">
            <a:alphaModFix/>
          </a:blip>
          <a:srcRect l="386" r="386"/>
          <a:stretch/>
        </p:blipFill>
        <p:spPr>
          <a:xfrm>
            <a:off x="1825970" y="3888700"/>
            <a:ext cx="45262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1" descr="Double 2x Wide, 2x2 Corner Connector" title="228-2500-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807" y="3888700"/>
            <a:ext cx="914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1" descr="Double 2x Wide, 1x2 Corner Connector" title="228-2500-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807" y="686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1"/>
          <p:cNvSpPr/>
          <p:nvPr/>
        </p:nvSpPr>
        <p:spPr>
          <a:xfrm>
            <a:off x="231600" y="1601343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0" name="Google Shape;690;p41" descr="Double 2x Wide, 1x2 Offset Corner Connector" title="228-2500-274"/>
          <p:cNvPicPr preferRelativeResize="0"/>
          <p:nvPr/>
        </p:nvPicPr>
        <p:blipFill rotWithShape="1">
          <a:blip r:embed="rId6">
            <a:alphaModFix/>
          </a:blip>
          <a:srcRect l="189" r="189"/>
          <a:stretch/>
        </p:blipFill>
        <p:spPr>
          <a:xfrm>
            <a:off x="691570" y="2282895"/>
            <a:ext cx="914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41"/>
          <p:cNvSpPr/>
          <p:nvPr/>
        </p:nvSpPr>
        <p:spPr>
          <a:xfrm>
            <a:off x="238450" y="3434093"/>
            <a:ext cx="318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2" name="Google Shape;692;p41" descr="Double 2x Wide, 1x2 Corner Connector" title="228-2500-2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5645" y="686200"/>
            <a:ext cx="45561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1" descr="Double 2x Wide, 1x2 Offset Corner Connector" title="228-2500-2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4857" y="2282888"/>
            <a:ext cx="4572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Connectors (Full Scale)</a:t>
            </a:r>
            <a:endParaRPr/>
          </a:p>
        </p:txBody>
      </p:sp>
      <p:pic>
        <p:nvPicPr>
          <p:cNvPr id="695" name="Google Shape;695;p41" descr="Double 2x Wide, 2x2 Double Offset Corner Connector" title="228-2500-2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455" y="5715207"/>
            <a:ext cx="909997" cy="18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1"/>
          <p:cNvSpPr/>
          <p:nvPr/>
        </p:nvSpPr>
        <p:spPr>
          <a:xfrm>
            <a:off x="231600" y="7543254"/>
            <a:ext cx="3622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Double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7" name="Google Shape;697;p41" descr="Double 2x Wide, 2x2 Double Offset Corner Connector" title="228-2500-2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1177" y="5715200"/>
            <a:ext cx="457200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1" descr="Triple 2x Wide, 2x2 Corner Connector" title="228-2500-12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5613354" y="3072473"/>
            <a:ext cx="1143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1" descr="Triple 2x Wide, 2x2 Corner Connector" title="228-2500-12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4456255" y="2619091"/>
            <a:ext cx="113842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1"/>
          <p:cNvSpPr/>
          <p:nvPr/>
        </p:nvSpPr>
        <p:spPr>
          <a:xfrm>
            <a:off x="4367073" y="3879430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1" name="Google Shape;701;p41" descr="Quad 2x Wide, 2x2 Corner Connector" title="228-2500-12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39011" y="434175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1" descr="Quad 2x Wide, 2x2 Corner Connector" title="228-2500-1258"/>
          <p:cNvPicPr preferRelativeResize="0"/>
          <p:nvPr/>
        </p:nvPicPr>
        <p:blipFill rotWithShape="1">
          <a:blip r:embed="rId14">
            <a:alphaModFix/>
          </a:blip>
          <a:srcRect l="49" r="59"/>
          <a:stretch/>
        </p:blipFill>
        <p:spPr>
          <a:xfrm>
            <a:off x="5940330" y="4336377"/>
            <a:ext cx="45262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41"/>
          <p:cNvSpPr/>
          <p:nvPr/>
        </p:nvSpPr>
        <p:spPr>
          <a:xfrm>
            <a:off x="4352705" y="5718641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Quad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4" name="Google Shape;704;p41" descr="Large Chassis Corner Connector" title="228-2500-1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69754" y="910928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1"/>
          <p:cNvSpPr/>
          <p:nvPr/>
        </p:nvSpPr>
        <p:spPr>
          <a:xfrm>
            <a:off x="4352695" y="2054665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6" name="Google Shape;706;p41" descr="Large Chassis Corner Connector" title="228-2500-126"/>
          <p:cNvPicPr preferRelativeResize="0"/>
          <p:nvPr/>
        </p:nvPicPr>
        <p:blipFill rotWithShape="1">
          <a:blip r:embed="rId16">
            <a:alphaModFix/>
          </a:blip>
          <a:srcRect l="592" r="602"/>
          <a:stretch/>
        </p:blipFill>
        <p:spPr>
          <a:xfrm>
            <a:off x="5946600" y="910830"/>
            <a:ext cx="4572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1"/>
          <p:cNvSpPr/>
          <p:nvPr/>
        </p:nvSpPr>
        <p:spPr>
          <a:xfrm>
            <a:off x="234850" y="9378300"/>
            <a:ext cx="2416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½” Pipe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8" name="Google Shape;708;p41" descr="Double 2x Wide, ½” Pipe Connector" title="228-2500-25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1373737" y="8466175"/>
            <a:ext cx="1371600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1" descr="Double 2x Wide, ½” Pipe Connector" title=" 228-2500-25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5400000">
            <a:off x="458207" y="8239875"/>
            <a:ext cx="1371600" cy="905256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1"/>
          <p:cNvSpPr/>
          <p:nvPr/>
        </p:nvSpPr>
        <p:spPr>
          <a:xfrm>
            <a:off x="4352243" y="7540311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Left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1" name="Google Shape;711;p41" descr="1x2 Left Chassis Corner Connector" title="228-2500-125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5400000">
            <a:off x="4795536" y="6632320"/>
            <a:ext cx="1143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1" descr="1x2 Left Chassis Corner Connector" title="228-2500-125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37416" y="6395650"/>
            <a:ext cx="457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1" descr="1x2 Right Chassis Corner Connector" title="228-2500-125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4119491" y="8454946"/>
            <a:ext cx="1143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1"/>
          <p:cNvSpPr/>
          <p:nvPr/>
        </p:nvSpPr>
        <p:spPr>
          <a:xfrm>
            <a:off x="4361627" y="9374618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Right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5" name="Google Shape;715;p41" descr="1x2 Right Chassis Corner Connector" title="228-2500-125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5613354" y="8557980"/>
            <a:ext cx="11430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Standoffs (Full Scale)</a:t>
            </a:r>
            <a:endParaRPr/>
          </a:p>
        </p:txBody>
      </p:sp>
      <p:pic>
        <p:nvPicPr>
          <p:cNvPr id="721" name="Google Shape;721;p42" descr="6x Pitch Standoff" title="228-2500-0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050" y="7317546"/>
            <a:ext cx="301752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2" descr="0.25x Pitch Standoff" title="228-2500-0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58" y="913935"/>
            <a:ext cx="557784" cy="23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2" descr="0.5x Pitch Standoff" title="228-2500-0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446" y="1820910"/>
            <a:ext cx="65151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2" descr="1.5x Pitch Standoff" title="228-2500-0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050" y="3654994"/>
            <a:ext cx="10858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2" descr="2x Pitch Standoff" title="228-2500-0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450" y="4572044"/>
            <a:ext cx="128016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2" descr="3x Pitch Standoff" title="228-2500-0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020130" y="4700423"/>
            <a:ext cx="228600" cy="180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2" descr="4x Pitch Standoff" title="228-2500-0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050" y="6400489"/>
            <a:ext cx="216027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42"/>
          <p:cNvSpPr/>
          <p:nvPr/>
        </p:nvSpPr>
        <p:spPr>
          <a:xfrm>
            <a:off x="238375" y="1146448"/>
            <a:ext cx="1455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0.25x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9" name="Google Shape;729;p42"/>
          <p:cNvSpPr/>
          <p:nvPr/>
        </p:nvSpPr>
        <p:spPr>
          <a:xfrm>
            <a:off x="238375" y="2063375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0" name="Google Shape;730;p42"/>
          <p:cNvSpPr/>
          <p:nvPr/>
        </p:nvSpPr>
        <p:spPr>
          <a:xfrm>
            <a:off x="238375" y="2980400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1" name="Google Shape;731;p42"/>
          <p:cNvSpPr/>
          <p:nvPr/>
        </p:nvSpPr>
        <p:spPr>
          <a:xfrm>
            <a:off x="238375" y="3897425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42"/>
          <p:cNvSpPr/>
          <p:nvPr/>
        </p:nvSpPr>
        <p:spPr>
          <a:xfrm>
            <a:off x="238375" y="4807508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42"/>
          <p:cNvSpPr/>
          <p:nvPr/>
        </p:nvSpPr>
        <p:spPr>
          <a:xfrm>
            <a:off x="238375" y="5717592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42"/>
          <p:cNvSpPr/>
          <p:nvPr/>
        </p:nvSpPr>
        <p:spPr>
          <a:xfrm>
            <a:off x="238375" y="6627692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42"/>
          <p:cNvSpPr/>
          <p:nvPr/>
        </p:nvSpPr>
        <p:spPr>
          <a:xfrm>
            <a:off x="238375" y="7551617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6" name="Google Shape;736;p42" descr="8x Pitch Standoff" title="228-2500-1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163776" y="6282741"/>
            <a:ext cx="23660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2"/>
          <p:cNvSpPr/>
          <p:nvPr/>
        </p:nvSpPr>
        <p:spPr>
          <a:xfrm>
            <a:off x="238375" y="8461838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8" name="Google Shape;738;p42" descr="1x Pitch Standoff" title="228-2500-0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8370" y="2735738"/>
            <a:ext cx="914400" cy="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2" descr="End Standoff Connector" title="228-2500-17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64331" y="1907793"/>
            <a:ext cx="585216" cy="30344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2"/>
          <p:cNvSpPr/>
          <p:nvPr/>
        </p:nvSpPr>
        <p:spPr>
          <a:xfrm>
            <a:off x="5273227" y="2517529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1" name="Google Shape;741;p42" descr="45 Degree Standoff Connector" title="228-2500-1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78869" y="3042150"/>
            <a:ext cx="822960" cy="52842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42"/>
          <p:cNvSpPr/>
          <p:nvPr/>
        </p:nvSpPr>
        <p:spPr>
          <a:xfrm>
            <a:off x="2525462" y="3885027"/>
            <a:ext cx="211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45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3" name="Google Shape;743;p42" descr="90 Degree Standoff Connector" title="228-2500-17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60301" y="2991026"/>
            <a:ext cx="585216" cy="585216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2"/>
          <p:cNvSpPr/>
          <p:nvPr/>
        </p:nvSpPr>
        <p:spPr>
          <a:xfrm>
            <a:off x="5266998" y="3886530"/>
            <a:ext cx="211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90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5" name="Google Shape;745;p42" descr="Mini Standoff Connector" title="228-2500-17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96387" y="4656209"/>
            <a:ext cx="226771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2" descr="Mini Standoff Connector" title="228-2500-17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73199" y="4650497"/>
            <a:ext cx="393192" cy="2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42"/>
          <p:cNvSpPr/>
          <p:nvPr/>
        </p:nvSpPr>
        <p:spPr>
          <a:xfrm>
            <a:off x="5267684" y="5265047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Mini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8" name="Google Shape;748;p42" descr="Straight Standoff Connector" title="228-2500-17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547774" y="1904416"/>
            <a:ext cx="850392" cy="302362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2"/>
          <p:cNvSpPr/>
          <p:nvPr/>
        </p:nvSpPr>
        <p:spPr>
          <a:xfrm>
            <a:off x="2531570" y="2516725"/>
            <a:ext cx="19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Straight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0" name="Google Shape;750;p42"/>
          <p:cNvSpPr/>
          <p:nvPr/>
        </p:nvSpPr>
        <p:spPr>
          <a:xfrm>
            <a:off x="2525300" y="5257250"/>
            <a:ext cx="2268900" cy="91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Degree Offset Locking Angle 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1" name="Google Shape;751;p42" descr="15 Degree Offset Locking Angle End Standoff Connector" title="228-2500-19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84876" y="5037905"/>
            <a:ext cx="603504" cy="26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2" descr="15 Degree Offset Locking Angle End Standoff Connector" title="228-2500-19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84875" y="4615843"/>
            <a:ext cx="603504" cy="36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2" descr="Truss Standoff Connector" title="228-2500-1109"/>
          <p:cNvPicPr preferRelativeResize="0"/>
          <p:nvPr/>
        </p:nvPicPr>
        <p:blipFill rotWithShape="1">
          <a:blip r:embed="rId20">
            <a:alphaModFix/>
          </a:blip>
          <a:srcRect t="612" b="602"/>
          <a:stretch/>
        </p:blipFill>
        <p:spPr>
          <a:xfrm>
            <a:off x="6504709" y="5985068"/>
            <a:ext cx="249201" cy="79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2" descr="Truss Standoff Connector" title="228-2500-110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14575" y="5979150"/>
            <a:ext cx="850392" cy="7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2"/>
          <p:cNvSpPr/>
          <p:nvPr/>
        </p:nvSpPr>
        <p:spPr>
          <a:xfrm>
            <a:off x="5279895" y="7091220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Truss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p42"/>
          <p:cNvSpPr/>
          <p:nvPr/>
        </p:nvSpPr>
        <p:spPr>
          <a:xfrm>
            <a:off x="5291525" y="1143929"/>
            <a:ext cx="203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 Extender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7" name="Google Shape;757;p42" descr="Shaft Bushing" title="228-2500-12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289046" y="859080"/>
            <a:ext cx="283464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2" descr="Shaft Bushing" title="228-2500-1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10800000">
            <a:off x="2519357" y="853861"/>
            <a:ext cx="457200" cy="293914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2"/>
          <p:cNvSpPr/>
          <p:nvPr/>
        </p:nvSpPr>
        <p:spPr>
          <a:xfrm>
            <a:off x="2527008" y="1143930"/>
            <a:ext cx="1154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Shaft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0" name="Google Shape;760;p42" descr="Universal Joint" title="228-2500-350"/>
          <p:cNvPicPr preferRelativeResize="0"/>
          <p:nvPr/>
        </p:nvPicPr>
        <p:blipFill rotWithShape="1">
          <a:blip r:embed="rId24">
            <a:alphaModFix/>
          </a:blip>
          <a:srcRect t="990" b="990"/>
          <a:stretch/>
        </p:blipFill>
        <p:spPr>
          <a:xfrm>
            <a:off x="2524748" y="6334613"/>
            <a:ext cx="914401" cy="299758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2"/>
          <p:cNvSpPr/>
          <p:nvPr/>
        </p:nvSpPr>
        <p:spPr>
          <a:xfrm>
            <a:off x="2529274" y="6629885"/>
            <a:ext cx="1154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Universal Joint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2" name="Google Shape;762;p42" descr="0.5x Pitch Standoff Extender" title="228-2500-10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271706" y="858866"/>
            <a:ext cx="420624" cy="28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2" descr="1x1 Idler Pin&#10;" title="228-2500-07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814023" y="7760223"/>
            <a:ext cx="43434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2" descr="1x2 Connector Pin&#10;" title="228-2500-06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342106" y="9134150"/>
            <a:ext cx="69723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2" descr="2x2 Connector Pin" title="228-2500-06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712675" y="9134150"/>
            <a:ext cx="93726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2" descr="0x3 Connector Pin&#10;" title="228-2500-08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611327" y="9146364"/>
            <a:ext cx="65151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2" descr="0x2 Idler Pin&#10;" title="228-2500-08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174923" y="7779275"/>
            <a:ext cx="44577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2" descr="0x2 Connector Pin" title="228-2500-08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05748" y="9134138"/>
            <a:ext cx="44577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2"/>
          <p:cNvSpPr/>
          <p:nvPr/>
        </p:nvSpPr>
        <p:spPr>
          <a:xfrm>
            <a:off x="4347612" y="9378170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Connector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42"/>
          <p:cNvSpPr/>
          <p:nvPr/>
        </p:nvSpPr>
        <p:spPr>
          <a:xfrm>
            <a:off x="222667" y="9373424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0x2 Connector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42"/>
          <p:cNvSpPr/>
          <p:nvPr/>
        </p:nvSpPr>
        <p:spPr>
          <a:xfrm>
            <a:off x="5717188" y="9373424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Connector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2" name="Google Shape;772;p42"/>
          <p:cNvSpPr/>
          <p:nvPr/>
        </p:nvSpPr>
        <p:spPr>
          <a:xfrm>
            <a:off x="4803694" y="8000041"/>
            <a:ext cx="1055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Idler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42"/>
          <p:cNvSpPr/>
          <p:nvPr/>
        </p:nvSpPr>
        <p:spPr>
          <a:xfrm>
            <a:off x="1613142" y="9373953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0x3 Connector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4" name="Google Shape;774;p42"/>
          <p:cNvSpPr/>
          <p:nvPr/>
        </p:nvSpPr>
        <p:spPr>
          <a:xfrm>
            <a:off x="6188156" y="8004988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0x2 Idler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5" name="Google Shape;775;p42" descr="1x1 Connector Pin&#10;" title="228-2500-06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970488" y="9134150"/>
            <a:ext cx="43434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42"/>
          <p:cNvSpPr/>
          <p:nvPr/>
        </p:nvSpPr>
        <p:spPr>
          <a:xfrm>
            <a:off x="2976056" y="9374720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Connector Pin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3"/>
          <p:cNvSpPr/>
          <p:nvPr/>
        </p:nvSpPr>
        <p:spPr>
          <a:xfrm>
            <a:off x="3893050" y="2063775"/>
            <a:ext cx="2605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Crank Gear with 23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3893052" y="4351921"/>
            <a:ext cx="98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3" name="Google Shape;783;p43" descr="60 Tooth Gear" title="228-2500-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370" y="4997722"/>
            <a:ext cx="235915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3" descr="12 Tooth Gear" title="228-2500-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950" y="883677"/>
            <a:ext cx="521208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3" descr="12 Tooth Gear" title="228-2500-213"/>
          <p:cNvPicPr preferRelativeResize="0"/>
          <p:nvPr/>
        </p:nvPicPr>
        <p:blipFill rotWithShape="1">
          <a:blip r:embed="rId5">
            <a:alphaModFix/>
          </a:blip>
          <a:srcRect l="209" r="209"/>
          <a:stretch/>
        </p:blipFill>
        <p:spPr>
          <a:xfrm>
            <a:off x="1941138" y="883675"/>
            <a:ext cx="229332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3" descr="36 Tooth Gear" title="228-2500-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175" y="4995357"/>
            <a:ext cx="1444751" cy="14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3" descr="36 Tooth Gear" title="228-2500-2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8123" y="4995338"/>
            <a:ext cx="250424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3" descr="60 Tooth Gear" title="228-2500-2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9445" y="4997713"/>
            <a:ext cx="2359152" cy="235915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3"/>
          <p:cNvSpPr/>
          <p:nvPr/>
        </p:nvSpPr>
        <p:spPr>
          <a:xfrm>
            <a:off x="239275" y="1609325"/>
            <a:ext cx="128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0" name="Google Shape;790;p43"/>
          <p:cNvSpPr/>
          <p:nvPr/>
        </p:nvSpPr>
        <p:spPr>
          <a:xfrm>
            <a:off x="239275" y="6635600"/>
            <a:ext cx="131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1" name="Google Shape;791;p43"/>
          <p:cNvSpPr/>
          <p:nvPr/>
        </p:nvSpPr>
        <p:spPr>
          <a:xfrm>
            <a:off x="3901575" y="7552325"/>
            <a:ext cx="127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2" name="Google Shape;792;p43" descr="36 Tooth Crown Gear" title="228-2500-2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8497" y="7735061"/>
            <a:ext cx="269687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3" descr="36 Tooth Crown Gear" title="228-2500-2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0612" y="7735061"/>
            <a:ext cx="1444752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3" descr="36 Tooth Crown Gear" title="228-2500-2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8006" y="7735063"/>
            <a:ext cx="1444752" cy="1444752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3"/>
          <p:cNvSpPr/>
          <p:nvPr/>
        </p:nvSpPr>
        <p:spPr>
          <a:xfrm>
            <a:off x="232425" y="9373986"/>
            <a:ext cx="1492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Crown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6" name="Google Shape;796;p43" descr="Worm Gear" title="228-2500-2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40367" y="8659427"/>
            <a:ext cx="521208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3" descr="Worm Gear" title="228-2500-2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5373179" y="8546954"/>
            <a:ext cx="524866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3"/>
          <p:cNvSpPr/>
          <p:nvPr/>
        </p:nvSpPr>
        <p:spPr>
          <a:xfrm>
            <a:off x="3893050" y="9369976"/>
            <a:ext cx="128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Worm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9" name="Google Shape;799;p43" descr="48 Tooth Gear" title="228-2500-2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5400000">
            <a:off x="5221879" y="3323217"/>
            <a:ext cx="1901952" cy="2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3" descr="24 Tooth Gear" title="228-2500-2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9763" y="2485227"/>
            <a:ext cx="987552" cy="98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3" descr="24 Tooth Gear" title="228-2500-2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39772" y="2480750"/>
            <a:ext cx="227137" cy="98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3" descr="48 Tooth Gear" title="228-2500-2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848369" y="2495877"/>
            <a:ext cx="1901951" cy="1882933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43"/>
          <p:cNvSpPr/>
          <p:nvPr/>
        </p:nvSpPr>
        <p:spPr>
          <a:xfrm>
            <a:off x="239275" y="3895050"/>
            <a:ext cx="128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4" name="Google Shape;804;p43" descr="1x4 Crank Gear with 23 Tooth Gear" title="228-2500-2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4845052" y="95057"/>
            <a:ext cx="1005840" cy="210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3" descr="1x4 Crank Gear with 23 Tooth Gear" title="228-2500-2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5232313" y="730227"/>
            <a:ext cx="231343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Gears (Full Scale)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4"/>
          <p:cNvSpPr/>
          <p:nvPr/>
        </p:nvSpPr>
        <p:spPr>
          <a:xfrm>
            <a:off x="236900" y="4804618"/>
            <a:ext cx="2157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44"/>
          <p:cNvSpPr/>
          <p:nvPr/>
        </p:nvSpPr>
        <p:spPr>
          <a:xfrm>
            <a:off x="249125" y="7992312"/>
            <a:ext cx="161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3" name="Google Shape;813;p44" descr="Differential Gear" title="228-2500-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76141" y="877902"/>
            <a:ext cx="1444752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4" descr="Differential Gear" title="228-2500-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820" y="877914"/>
            <a:ext cx="1377330" cy="1444752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44"/>
          <p:cNvSpPr/>
          <p:nvPr/>
        </p:nvSpPr>
        <p:spPr>
          <a:xfrm>
            <a:off x="249125" y="2518175"/>
            <a:ext cx="131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6" name="Google Shape;816;p44" descr="Differential Gear" title="228-2500-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734" y="868561"/>
            <a:ext cx="1380744" cy="144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4" descr="Differential Gear" title="228-2500-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230" y="877922"/>
            <a:ext cx="1444751" cy="14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4" descr="15 Tooth Gear (34DP)" title="228-2500-4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6638" y="5464567"/>
            <a:ext cx="237012" cy="4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4" descr="15 Tooth Gear (34DP)" title="228-2500-4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2980" y="5464569"/>
            <a:ext cx="493776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4"/>
          <p:cNvSpPr/>
          <p:nvPr/>
        </p:nvSpPr>
        <p:spPr>
          <a:xfrm>
            <a:off x="249125" y="6178437"/>
            <a:ext cx="161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1" name="Google Shape;821;p44" descr="36 Tooth Gear (34DP)" title="228-2500-4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8821" y="7042320"/>
            <a:ext cx="232623" cy="96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4" descr="36 Tooth Gear (34DP)" title="228-2500-4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225" y="7049173"/>
            <a:ext cx="969264" cy="96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4" descr="18 Tooth Bevel Gear" title="228-2500-244"/>
          <p:cNvPicPr preferRelativeResize="0"/>
          <p:nvPr/>
        </p:nvPicPr>
        <p:blipFill rotWithShape="1">
          <a:blip r:embed="rId11">
            <a:alphaModFix/>
          </a:blip>
          <a:srcRect l="602" r="612"/>
          <a:stretch/>
        </p:blipFill>
        <p:spPr>
          <a:xfrm rot="10800000">
            <a:off x="3848045" y="7188000"/>
            <a:ext cx="228600" cy="69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4" descr="18 Tooth Bevel Gear" title="228-2500-2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71845" y="7184375"/>
            <a:ext cx="713232" cy="7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4"/>
          <p:cNvSpPr/>
          <p:nvPr/>
        </p:nvSpPr>
        <p:spPr>
          <a:xfrm>
            <a:off x="2525479" y="8002025"/>
            <a:ext cx="1444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 Tooth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6" name="Google Shape;826;p44" descr="12 Tooth High Strength Bevel Gear" title="228-2500-4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41190" y="5334753"/>
            <a:ext cx="284607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44" descr="12 Tooth High Strength Bevel Gear" title="228-2500-4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53002" y="5339320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44"/>
          <p:cNvSpPr/>
          <p:nvPr/>
        </p:nvSpPr>
        <p:spPr>
          <a:xfrm>
            <a:off x="2525475" y="6174275"/>
            <a:ext cx="243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High Strength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9" name="Google Shape;829;p4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Gears (Full Scale)</a:t>
            </a:r>
            <a:endParaRPr/>
          </a:p>
        </p:txBody>
      </p:sp>
      <p:pic>
        <p:nvPicPr>
          <p:cNvPr id="830" name="Google Shape;830;p44" descr="High Strength Differential Gear&#10;" title="228-2500-3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39404" y="3158551"/>
            <a:ext cx="1380744" cy="145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 descr="High Strength Differential Gear&#10;" title="228-2500-3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79243" y="3166971"/>
            <a:ext cx="1444751" cy="14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 descr="High Strength Differential Gear" title="228-2500-3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6854" y="3157373"/>
            <a:ext cx="1380744" cy="145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 descr="High Strength Differential Gear" title="228-2500-3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615" y="3159689"/>
            <a:ext cx="1444751" cy="14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 descr="36 Tooth Idler Gear" title="228-2500-45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71830" y="6363192"/>
            <a:ext cx="231160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 descr="36 Tooth Idler Gear" title="228-2500-45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447493" y="6370039"/>
            <a:ext cx="1444752" cy="1444752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/>
          <p:nvPr/>
        </p:nvSpPr>
        <p:spPr>
          <a:xfrm>
            <a:off x="5274544" y="7999534"/>
            <a:ext cx="131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Idler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5"/>
          <p:cNvSpPr/>
          <p:nvPr/>
        </p:nvSpPr>
        <p:spPr>
          <a:xfrm>
            <a:off x="239267" y="1602473"/>
            <a:ext cx="1758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2" name="Google Shape;842;p45"/>
          <p:cNvSpPr/>
          <p:nvPr/>
        </p:nvSpPr>
        <p:spPr>
          <a:xfrm>
            <a:off x="3435350" y="2972623"/>
            <a:ext cx="260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3" name="Google Shape;843;p45"/>
          <p:cNvSpPr/>
          <p:nvPr/>
        </p:nvSpPr>
        <p:spPr>
          <a:xfrm>
            <a:off x="233935" y="7547025"/>
            <a:ext cx="1539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4" name="Google Shape;844;p45"/>
          <p:cNvSpPr/>
          <p:nvPr/>
        </p:nvSpPr>
        <p:spPr>
          <a:xfrm>
            <a:off x="239274" y="2973584"/>
            <a:ext cx="1474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5" name="Google Shape;845;p45" descr="36 Tooth Hybrid Gear" title="228-2500-252"/>
          <p:cNvPicPr preferRelativeResize="0"/>
          <p:nvPr/>
        </p:nvPicPr>
        <p:blipFill rotWithShape="1">
          <a:blip r:embed="rId3">
            <a:alphaModFix/>
          </a:blip>
          <a:srcRect t="826" b="826"/>
          <a:stretch/>
        </p:blipFill>
        <p:spPr>
          <a:xfrm>
            <a:off x="2927814" y="3621275"/>
            <a:ext cx="337109" cy="144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45" descr="12 Tooth Hybrid Gear" title="228-2500-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025" y="883310"/>
            <a:ext cx="521208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45" descr="12 Tooth Hybrid Gear" title="228-2500-250"/>
          <p:cNvPicPr preferRelativeResize="0"/>
          <p:nvPr/>
        </p:nvPicPr>
        <p:blipFill rotWithShape="1">
          <a:blip r:embed="rId5">
            <a:alphaModFix/>
          </a:blip>
          <a:srcRect l="109" r="109"/>
          <a:stretch/>
        </p:blipFill>
        <p:spPr>
          <a:xfrm rot="10800000">
            <a:off x="2938340" y="876461"/>
            <a:ext cx="315016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45" descr="24 Tooth Hybrid Gear" title="228-2500-2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003" y="2019121"/>
            <a:ext cx="987552" cy="98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45" descr="24 Tooth Hybrid Gear" title="228-2500-251"/>
          <p:cNvPicPr preferRelativeResize="0"/>
          <p:nvPr/>
        </p:nvPicPr>
        <p:blipFill rotWithShape="1">
          <a:blip r:embed="rId7">
            <a:alphaModFix/>
          </a:blip>
          <a:srcRect t="426" b="416"/>
          <a:stretch/>
        </p:blipFill>
        <p:spPr>
          <a:xfrm rot="10800000">
            <a:off x="2938767" y="2025973"/>
            <a:ext cx="325892" cy="98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5" descr="36 Tooth Hybrid Gear" title="228-2500-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5888" y="3621265"/>
            <a:ext cx="1444752" cy="1444752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5"/>
          <p:cNvSpPr/>
          <p:nvPr/>
        </p:nvSpPr>
        <p:spPr>
          <a:xfrm>
            <a:off x="240757" y="5262550"/>
            <a:ext cx="1758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2" name="Google Shape;852;p45" descr="48 Tooth Hybrid Gear" title="228-2500-2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306" y="5673779"/>
            <a:ext cx="1901952" cy="19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 descr="48 Tooth Hybrid Gear" title="228-2500-253"/>
          <p:cNvPicPr preferRelativeResize="0"/>
          <p:nvPr/>
        </p:nvPicPr>
        <p:blipFill rotWithShape="1">
          <a:blip r:embed="rId10">
            <a:alphaModFix/>
          </a:blip>
          <a:srcRect t="119" b="119"/>
          <a:stretch/>
        </p:blipFill>
        <p:spPr>
          <a:xfrm rot="10800000">
            <a:off x="2934713" y="5677197"/>
            <a:ext cx="323332" cy="19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 descr="8 Tooth High Strength Hybrid Gear" title="228-2500-2180"/>
          <p:cNvPicPr preferRelativeResize="0"/>
          <p:nvPr/>
        </p:nvPicPr>
        <p:blipFill rotWithShape="1">
          <a:blip r:embed="rId11">
            <a:alphaModFix/>
          </a:blip>
          <a:srcRect t="416" b="406"/>
          <a:stretch/>
        </p:blipFill>
        <p:spPr>
          <a:xfrm>
            <a:off x="6143128" y="862750"/>
            <a:ext cx="34651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 descr="8 Tooth High Strength Hybrid Gear" title="228-2500-2180"/>
          <p:cNvPicPr preferRelativeResize="0"/>
          <p:nvPr/>
        </p:nvPicPr>
        <p:blipFill rotWithShape="1">
          <a:blip r:embed="rId12">
            <a:alphaModFix/>
          </a:blip>
          <a:srcRect l="268" r="268"/>
          <a:stretch/>
        </p:blipFill>
        <p:spPr>
          <a:xfrm>
            <a:off x="4530590" y="867298"/>
            <a:ext cx="548640" cy="55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45"/>
          <p:cNvSpPr/>
          <p:nvPr/>
        </p:nvSpPr>
        <p:spPr>
          <a:xfrm>
            <a:off x="3447570" y="1600493"/>
            <a:ext cx="24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7" name="Google Shape;857;p45" descr="16 Tooth High Strength Hybrid Gear" title="228-2500-2181"/>
          <p:cNvPicPr preferRelativeResize="0"/>
          <p:nvPr/>
        </p:nvPicPr>
        <p:blipFill rotWithShape="1">
          <a:blip r:embed="rId13">
            <a:alphaModFix/>
          </a:blip>
          <a:srcRect t="129" b="129"/>
          <a:stretch/>
        </p:blipFill>
        <p:spPr>
          <a:xfrm rot="10800000">
            <a:off x="6142684" y="2004407"/>
            <a:ext cx="322949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5" descr="16 Tooth High Strength Hybrid Gear" title="228-2500-218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95915" y="2006198"/>
            <a:ext cx="1014984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45" descr="24 Tooth High Strength Hybrid Gear" title="228-2500-2182"/>
          <p:cNvPicPr preferRelativeResize="0"/>
          <p:nvPr/>
        </p:nvPicPr>
        <p:blipFill rotWithShape="1">
          <a:blip r:embed="rId15">
            <a:alphaModFix/>
          </a:blip>
          <a:srcRect l="-1965" r="2185"/>
          <a:stretch/>
        </p:blipFill>
        <p:spPr>
          <a:xfrm rot="10800000">
            <a:off x="6145163" y="3616875"/>
            <a:ext cx="330800" cy="14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45" descr="24 Tooth High Strength Hybrid Gear" title="228-2500-218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57432" y="3605373"/>
            <a:ext cx="1481329" cy="1481329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45"/>
          <p:cNvSpPr/>
          <p:nvPr/>
        </p:nvSpPr>
        <p:spPr>
          <a:xfrm>
            <a:off x="3440750" y="5258150"/>
            <a:ext cx="2704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2" name="Google Shape;862;p45" descr="60 Tooth Hybrid Gear" title="228-2500-254"/>
          <p:cNvPicPr preferRelativeResize="0"/>
          <p:nvPr/>
        </p:nvPicPr>
        <p:blipFill rotWithShape="1">
          <a:blip r:embed="rId17">
            <a:alphaModFix/>
          </a:blip>
          <a:srcRect l="278" r="288"/>
          <a:stretch/>
        </p:blipFill>
        <p:spPr>
          <a:xfrm rot="10800000">
            <a:off x="6129437" y="6815122"/>
            <a:ext cx="320845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5" descr="60 Tooth Hybrid Gear" title="228-2500-25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619416" y="6815122"/>
            <a:ext cx="2359152" cy="2359152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45"/>
          <p:cNvSpPr/>
          <p:nvPr/>
        </p:nvSpPr>
        <p:spPr>
          <a:xfrm>
            <a:off x="3435341" y="9376072"/>
            <a:ext cx="1547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5" name="Google Shape;865;p4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Gears (Full Scale)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6"/>
          <p:cNvSpPr/>
          <p:nvPr/>
        </p:nvSpPr>
        <p:spPr>
          <a:xfrm>
            <a:off x="242100" y="2980577"/>
            <a:ext cx="2231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1" name="Google Shape;871;p46" descr="Small Turntable Center Bushing" title="228-2500-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50" y="2274575"/>
            <a:ext cx="1188720" cy="22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46" descr="Small Turntable Center Bushing" title="228-2500-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55" y="1010906"/>
            <a:ext cx="1188720" cy="11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46" descr="Small Turntable Outer Housing" title="228-2500-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545" y="693932"/>
            <a:ext cx="1828801" cy="18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46"/>
          <p:cNvSpPr/>
          <p:nvPr/>
        </p:nvSpPr>
        <p:spPr>
          <a:xfrm>
            <a:off x="2995640" y="2980577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5" name="Google Shape;875;p46" descr="Large Turntable Center Bushing" title="228-2500-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953" y="5955655"/>
            <a:ext cx="1581911" cy="2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6" descr="Large Turntable Center Bushing" title="228-2500-1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246" y="3998602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46"/>
          <p:cNvSpPr/>
          <p:nvPr/>
        </p:nvSpPr>
        <p:spPr>
          <a:xfrm>
            <a:off x="245505" y="6178348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8" name="Google Shape;878;p46" descr="Large Turntable Outer Bushing" title="228-2500-1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0642" y="36696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46"/>
          <p:cNvSpPr/>
          <p:nvPr/>
        </p:nvSpPr>
        <p:spPr>
          <a:xfrm>
            <a:off x="2988110" y="6178348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Outer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0" name="Google Shape;880;p46" descr="Small Turntable Outer Housing" title="228-2500-1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7550" y="2591898"/>
            <a:ext cx="1828801" cy="11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6" descr="Large Turntable Outer Bushing" title="228-2500-1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38950" y="6064048"/>
            <a:ext cx="2286000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4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Turntables (Full Scale)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Parts</a:t>
            </a:r>
            <a:endParaRPr/>
          </a:p>
        </p:txBody>
      </p:sp>
      <p:sp>
        <p:nvSpPr>
          <p:cNvPr id="49" name="Google Shape;49;p11"/>
          <p:cNvSpPr txBox="1"/>
          <p:nvPr/>
        </p:nvSpPr>
        <p:spPr>
          <a:xfrm>
            <a:off x="1502525" y="1679075"/>
            <a:ext cx="5117100" cy="1692741"/>
          </a:xfrm>
          <a:prstGeom prst="rect">
            <a:avLst/>
          </a:prstGeom>
          <a:solidFill>
            <a:srgbClr val="D9EAD3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Once you copy a part out of this document and into your notebook, you may forget which part it is.  We made it easy to identify parts anytime.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The part below can be identified by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Right clicking on the part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Selecting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View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Alt Text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50" name="Google Shape;50;p11" descr="3x3 Wye Lock Beam" title="228-2500-1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095225" y="4795173"/>
            <a:ext cx="2039142" cy="182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47" descr="XL Turntable Outer Housing" title="228-2500-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2" y="690179"/>
            <a:ext cx="3657599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47"/>
          <p:cNvSpPr/>
          <p:nvPr/>
        </p:nvSpPr>
        <p:spPr>
          <a:xfrm>
            <a:off x="245497" y="4807996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9" name="Google Shape;889;p47" descr="XL Turntable Plain Bushing" title="228-2500-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075" y="4372696"/>
            <a:ext cx="2322576" cy="22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47" descr="XL Turntable Plain Bushing" title="228-2500-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075" y="1352786"/>
            <a:ext cx="2322576" cy="2322576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47"/>
          <p:cNvSpPr/>
          <p:nvPr/>
        </p:nvSpPr>
        <p:spPr>
          <a:xfrm>
            <a:off x="4810449" y="4807996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Plain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2" name="Google Shape;892;p47" descr="XL Turntable 36 Tooth Ring Gear Bushing" title="228-2500-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113" y="5467154"/>
            <a:ext cx="2322575" cy="23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47" descr="XL Turntable 36 Tooth Ring Gear Bushing" title="228-2500-2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6113" y="7893432"/>
            <a:ext cx="2322575" cy="22064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47"/>
          <p:cNvSpPr/>
          <p:nvPr/>
        </p:nvSpPr>
        <p:spPr>
          <a:xfrm>
            <a:off x="245500" y="8466700"/>
            <a:ext cx="2831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36 Tooth Ring Gear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5" name="Google Shape;895;p47" descr="XL Turntable Outer Housing" title="228-2500-1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13" y="4428225"/>
            <a:ext cx="3657599" cy="111922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4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Turntables (Full Scale)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8" descr="Spider 48 Tooth Ring Gear" title="228-2500-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9371" y="700952"/>
            <a:ext cx="3208502" cy="3621024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8"/>
          <p:cNvSpPr/>
          <p:nvPr/>
        </p:nvSpPr>
        <p:spPr>
          <a:xfrm>
            <a:off x="245498" y="4351175"/>
            <a:ext cx="179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Spider 48 Tooth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3" name="Google Shape;903;p48" descr="60 Tooth Internal Ring Gear" title="228-2500-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942234" y="7199725"/>
            <a:ext cx="222781" cy="36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48" descr="60 Tooth Internal Ring Gear" title="228-2500-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100" y="5252670"/>
            <a:ext cx="3657599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48"/>
          <p:cNvSpPr/>
          <p:nvPr/>
        </p:nvSpPr>
        <p:spPr>
          <a:xfrm>
            <a:off x="245375" y="9377250"/>
            <a:ext cx="196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Internal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6" name="Google Shape;906;p48" descr="Spider 48 Tooth Ring Gear" title="228-2500-2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939143" y="2420500"/>
            <a:ext cx="231531" cy="361188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4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Ring Gears (Full Scale)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49" descr="Rack Gear" title="228-2500-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775" y="5980080"/>
            <a:ext cx="228600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49" descr="Rack Gear" title="228-2500-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7775" y="5146061"/>
            <a:ext cx="22860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49"/>
          <p:cNvSpPr/>
          <p:nvPr/>
        </p:nvSpPr>
        <p:spPr>
          <a:xfrm>
            <a:off x="4356374" y="6640777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5" name="Google Shape;915;p49"/>
          <p:cNvSpPr/>
          <p:nvPr/>
        </p:nvSpPr>
        <p:spPr>
          <a:xfrm>
            <a:off x="4351466" y="4346598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Linear Motion Bracket (Snap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2500-1470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6" name="Google Shape;916;p49"/>
          <p:cNvSpPr/>
          <p:nvPr/>
        </p:nvSpPr>
        <p:spPr>
          <a:xfrm>
            <a:off x="4351475" y="2975952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Linear Motion Bracket (Side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7" name="Google Shape;917;p49" descr="1x6 Linear Motion Beam" title="228-2500-1457"/>
          <p:cNvPicPr preferRelativeResize="0"/>
          <p:nvPr/>
        </p:nvPicPr>
        <p:blipFill rotWithShape="1">
          <a:blip r:embed="rId5">
            <a:alphaModFix/>
          </a:blip>
          <a:srcRect t="298" b="308"/>
          <a:stretch/>
        </p:blipFill>
        <p:spPr>
          <a:xfrm>
            <a:off x="460750" y="7315473"/>
            <a:ext cx="2743199" cy="17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9" descr="1x6 Linear Motion Beam" title="228-2500-14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39" y="6927525"/>
            <a:ext cx="2743199" cy="325692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49"/>
          <p:cNvSpPr/>
          <p:nvPr/>
        </p:nvSpPr>
        <p:spPr>
          <a:xfrm>
            <a:off x="242825" y="7548823"/>
            <a:ext cx="1792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0" name="Google Shape;920;p49" descr="1x8 Linear Motion Beam" title="228-2500-14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873" y="8708875"/>
            <a:ext cx="3657602" cy="16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 descr="1x8 Linear Motion Beam" title="228-2500-14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868" y="8299319"/>
            <a:ext cx="3657602" cy="3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 descr="1x6 Linear Motion Beam" title="228-2500-14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129" y="6937203"/>
            <a:ext cx="164592" cy="3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49"/>
          <p:cNvSpPr/>
          <p:nvPr/>
        </p:nvSpPr>
        <p:spPr>
          <a:xfrm>
            <a:off x="242825" y="8915602"/>
            <a:ext cx="1792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4" name="Google Shape;924;p49" descr="1x8 Linear Motion Beam" title="228-2500-14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129" y="8299641"/>
            <a:ext cx="164592" cy="3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 descr="2x Pitch Linear Motion Bracket (Side Mount)" title="228-2500-14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5709374" y="2289563"/>
            <a:ext cx="45522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 descr="2x Pitch Linear Motion Bracket (Side Mount)" title="228-2500-14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565850" y="2284404"/>
            <a:ext cx="914400" cy="6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 descr="1x Pitch Linear Motion Bracket (Snap Mount)" title="228-2500-14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52728" y="3631113"/>
            <a:ext cx="457200" cy="67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 descr="1x Pitch Linear Motion Bracket (Snap Mount)" title="228-2500-14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42669" y="3631113"/>
            <a:ext cx="457200" cy="67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 descr="1x6 Linear Motion Rack Gear" title="228-2500-147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500" y="2743456"/>
            <a:ext cx="2578608" cy="23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49" descr="1x6 Linear Motion Rack Gear" title="228-2500-147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6495" y="2358870"/>
            <a:ext cx="2578608" cy="312002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49"/>
          <p:cNvSpPr/>
          <p:nvPr/>
        </p:nvSpPr>
        <p:spPr>
          <a:xfrm>
            <a:off x="243598" y="2977073"/>
            <a:ext cx="22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2" name="Google Shape;932;p49" descr="Linear Slide" title="228-2500-2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4568425" y="7085932"/>
            <a:ext cx="914400" cy="911497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49"/>
          <p:cNvSpPr/>
          <p:nvPr/>
        </p:nvSpPr>
        <p:spPr>
          <a:xfrm>
            <a:off x="4356374" y="8920371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Linear Slide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4" name="Google Shape;934;p49" descr="1x20 Linear Motion Rack Gear" title="228-2500-145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291" y="1378513"/>
            <a:ext cx="30861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9"/>
          <p:cNvSpPr/>
          <p:nvPr/>
        </p:nvSpPr>
        <p:spPr>
          <a:xfrm>
            <a:off x="243598" y="1604821"/>
            <a:ext cx="22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6" name="Google Shape;936;p49" descr="1x5 Linear Motion Beam" title="228-2500-145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57413" y="5938813"/>
            <a:ext cx="2286001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49" descr="1x5 Linear Motion Beam" title="228-2500-145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155971" y="5619565"/>
            <a:ext cx="310896" cy="18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49" descr="1x5 Linear Motion Beam" title="228-2500-145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7436" y="5549532"/>
            <a:ext cx="2286001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49"/>
          <p:cNvSpPr/>
          <p:nvPr/>
        </p:nvSpPr>
        <p:spPr>
          <a:xfrm>
            <a:off x="243598" y="6177034"/>
            <a:ext cx="22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0" name="Google Shape;940;p49" descr="1x6 Continuous Linear Motion Rack Gear" title="228-2500-147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54200" y="4335815"/>
            <a:ext cx="2743199" cy="3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49" descr="1x6 Continuous Linear Motion Rack Gear" title="228-2500-147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4813" y="3586555"/>
            <a:ext cx="310164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49" descr="1x6 Continuous Linear Motion Rack Gear" title="228-2500-147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54200" y="3581297"/>
            <a:ext cx="2743199" cy="487322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49"/>
          <p:cNvSpPr/>
          <p:nvPr/>
        </p:nvSpPr>
        <p:spPr>
          <a:xfrm>
            <a:off x="243600" y="4801750"/>
            <a:ext cx="2908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Continuous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4" name="Google Shape;944;p49" descr="1x6 Linear Motion Rack Gear" title="228-2500-147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291" y="2750520"/>
            <a:ext cx="30861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49" descr="Linear Slide" title="228-2500-2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942357" y="801554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49" descr="Linear Slide" title="228-2500-2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568414" y="801554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49" descr="1x20 Linear Motion Rack Gear" title="228-2500-145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33636" y="977997"/>
            <a:ext cx="8970266" cy="32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49" descr="1x20 Linear Motion Rack Gear" title="228-2500-145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6200" y="1377547"/>
            <a:ext cx="8970266" cy="228833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4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Linear Motion (Full Scale)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0"/>
          <p:cNvSpPr/>
          <p:nvPr/>
        </p:nvSpPr>
        <p:spPr>
          <a:xfrm>
            <a:off x="3440414" y="2973001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32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5" name="Google Shape;955;p50"/>
          <p:cNvSpPr/>
          <p:nvPr/>
        </p:nvSpPr>
        <p:spPr>
          <a:xfrm>
            <a:off x="3440414" y="6633588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6" name="Google Shape;956;p50"/>
          <p:cNvSpPr/>
          <p:nvPr/>
        </p:nvSpPr>
        <p:spPr>
          <a:xfrm>
            <a:off x="238986" y="617901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7" name="Google Shape;957;p50"/>
          <p:cNvSpPr/>
          <p:nvPr/>
        </p:nvSpPr>
        <p:spPr>
          <a:xfrm>
            <a:off x="238986" y="3891592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8" name="Google Shape;958;p50" descr="16 Tooth Sprocket" title="228-2500-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80207" y="2855619"/>
            <a:ext cx="1280160" cy="23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50" descr="24 Tooth Sprocket" title="228-2500-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07" y="4318183"/>
            <a:ext cx="187452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50" descr="24 Tooth Sprocket" title="228-2500-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587601" y="5138863"/>
            <a:ext cx="1865376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50" descr="8 Tooth Sprocket" title="228-2500-2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916" y="812248"/>
            <a:ext cx="667512" cy="66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50" descr="8 Tooth Sprocket" title="228-2500-2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186526" y="1031570"/>
            <a:ext cx="667512" cy="22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50" descr="16 Tooth Sprocket" title="228-2500-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996" y="2330757"/>
            <a:ext cx="128016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50"/>
          <p:cNvSpPr/>
          <p:nvPr/>
        </p:nvSpPr>
        <p:spPr>
          <a:xfrm>
            <a:off x="238986" y="160932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5" name="Google Shape;965;p50" descr="32 Tooth Sprocket" title="228-2500-2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60125" y="825550"/>
            <a:ext cx="234544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50" descr="32 Tooth Sprocket" title="228-2500-2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0819" y="825543"/>
            <a:ext cx="246888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50" descr="40 Tooth Sprocket" title="228-2500-2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62063" y="3734011"/>
            <a:ext cx="230678" cy="304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0" descr="40 Tooth Sprocket" title="228-2500-2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31502" y="3736457"/>
            <a:ext cx="3044952" cy="3044953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5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Sprockets &amp; Chain (Full Scale)</a:t>
            </a:r>
            <a:endParaRPr/>
          </a:p>
        </p:txBody>
      </p:sp>
      <p:pic>
        <p:nvPicPr>
          <p:cNvPr id="970" name="Google Shape;970;p50" descr="Long Intake Flap" title="228-2500-242"/>
          <p:cNvPicPr preferRelativeResize="0"/>
          <p:nvPr/>
        </p:nvPicPr>
        <p:blipFill rotWithShape="1">
          <a:blip r:embed="rId13">
            <a:alphaModFix/>
          </a:blip>
          <a:srcRect l="337" r="327"/>
          <a:stretch/>
        </p:blipFill>
        <p:spPr>
          <a:xfrm>
            <a:off x="1246343" y="8231955"/>
            <a:ext cx="23615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0" descr="Long Intake Flap" title="228-2500-242"/>
          <p:cNvPicPr preferRelativeResize="0"/>
          <p:nvPr/>
        </p:nvPicPr>
        <p:blipFill rotWithShape="1">
          <a:blip r:embed="rId14">
            <a:alphaModFix/>
          </a:blip>
          <a:srcRect l="49" r="59"/>
          <a:stretch/>
        </p:blipFill>
        <p:spPr>
          <a:xfrm>
            <a:off x="335794" y="8236580"/>
            <a:ext cx="69723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50"/>
          <p:cNvSpPr/>
          <p:nvPr/>
        </p:nvSpPr>
        <p:spPr>
          <a:xfrm>
            <a:off x="235498" y="9380990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Long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3" name="Google Shape;973;p50" descr="Medium Intake Flap" title="228-2500-241"/>
          <p:cNvPicPr preferRelativeResize="0"/>
          <p:nvPr/>
        </p:nvPicPr>
        <p:blipFill rotWithShape="1">
          <a:blip r:embed="rId15">
            <a:alphaModFix/>
          </a:blip>
          <a:srcRect l="386" r="386"/>
          <a:stretch/>
        </p:blipFill>
        <p:spPr>
          <a:xfrm>
            <a:off x="2624050" y="8462111"/>
            <a:ext cx="23812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0" descr="Medium Intake Flap" title="228-2500-241"/>
          <p:cNvPicPr preferRelativeResize="0"/>
          <p:nvPr/>
        </p:nvPicPr>
        <p:blipFill rotWithShape="1">
          <a:blip r:embed="rId16">
            <a:alphaModFix/>
          </a:blip>
          <a:srcRect t="29" b="19"/>
          <a:stretch/>
        </p:blipFill>
        <p:spPr>
          <a:xfrm>
            <a:off x="1707815" y="8462315"/>
            <a:ext cx="69532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0"/>
          <p:cNvSpPr/>
          <p:nvPr/>
        </p:nvSpPr>
        <p:spPr>
          <a:xfrm>
            <a:off x="1606350" y="9373625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Medium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6" name="Google Shape;976;p50" descr="Short Intake Flap" title="228-2500-240"/>
          <p:cNvPicPr preferRelativeResize="0"/>
          <p:nvPr/>
        </p:nvPicPr>
        <p:blipFill rotWithShape="1">
          <a:blip r:embed="rId17">
            <a:alphaModFix/>
          </a:blip>
          <a:srcRect l="2714" r="2705"/>
          <a:stretch/>
        </p:blipFill>
        <p:spPr>
          <a:xfrm>
            <a:off x="3995650" y="8706088"/>
            <a:ext cx="228600" cy="69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50" descr="Short Intake Flap" title="228-2500-240"/>
          <p:cNvPicPr preferRelativeResize="0"/>
          <p:nvPr/>
        </p:nvPicPr>
        <p:blipFill rotWithShape="1">
          <a:blip r:embed="rId18">
            <a:alphaModFix/>
          </a:blip>
          <a:srcRect l="874" r="864"/>
          <a:stretch/>
        </p:blipFill>
        <p:spPr>
          <a:xfrm>
            <a:off x="3083299" y="8711801"/>
            <a:ext cx="682843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50"/>
          <p:cNvSpPr/>
          <p:nvPr/>
        </p:nvSpPr>
        <p:spPr>
          <a:xfrm>
            <a:off x="2982467" y="9380477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9" name="Google Shape;979;p50"/>
          <p:cNvSpPr/>
          <p:nvPr/>
        </p:nvSpPr>
        <p:spPr>
          <a:xfrm>
            <a:off x="4347225" y="938172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Traction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0" name="Google Shape;980;p50" descr="Traction Link" title="228-2500-239"/>
          <p:cNvPicPr preferRelativeResize="0"/>
          <p:nvPr/>
        </p:nvPicPr>
        <p:blipFill rotWithShape="1">
          <a:blip r:embed="rId19">
            <a:alphaModFix/>
          </a:blip>
          <a:srcRect l="377" r="377"/>
          <a:stretch/>
        </p:blipFill>
        <p:spPr>
          <a:xfrm>
            <a:off x="4459217" y="8959000"/>
            <a:ext cx="685800" cy="3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0" descr="Traction Link" title="228-2500-239"/>
          <p:cNvPicPr preferRelativeResize="0"/>
          <p:nvPr/>
        </p:nvPicPr>
        <p:blipFill rotWithShape="1">
          <a:blip r:embed="rId20">
            <a:alphaModFix/>
          </a:blip>
          <a:srcRect l="2380" r="2380"/>
          <a:stretch/>
        </p:blipFill>
        <p:spPr>
          <a:xfrm>
            <a:off x="5369522" y="8957500"/>
            <a:ext cx="22860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0" descr="Tank Tread/Attachment Link" title="228-2500-231"/>
          <p:cNvPicPr preferRelativeResize="0"/>
          <p:nvPr/>
        </p:nvPicPr>
        <p:blipFill rotWithShape="1">
          <a:blip r:embed="rId21">
            <a:alphaModFix/>
          </a:blip>
          <a:srcRect t="416" b="416"/>
          <a:stretch/>
        </p:blipFill>
        <p:spPr>
          <a:xfrm rot="10800000">
            <a:off x="936387" y="7148081"/>
            <a:ext cx="859536" cy="39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0" descr="Tank Tread/Attachment Link" title="228-2500-231"/>
          <p:cNvPicPr preferRelativeResize="0"/>
          <p:nvPr/>
        </p:nvPicPr>
        <p:blipFill rotWithShape="1">
          <a:blip r:embed="rId22">
            <a:alphaModFix/>
          </a:blip>
          <a:srcRect t="485" b="475"/>
          <a:stretch/>
        </p:blipFill>
        <p:spPr>
          <a:xfrm rot="5400000">
            <a:off x="474726" y="7133548"/>
            <a:ext cx="389077" cy="42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0" descr="Tank Tread/Attachment Link" title="228-2500-231"/>
          <p:cNvPicPr preferRelativeResize="0"/>
          <p:nvPr/>
        </p:nvPicPr>
        <p:blipFill rotWithShape="1">
          <a:blip r:embed="rId23">
            <a:alphaModFix/>
          </a:blip>
          <a:srcRect t="248" b="248"/>
          <a:stretch/>
        </p:blipFill>
        <p:spPr>
          <a:xfrm rot="10800000">
            <a:off x="936387" y="6659422"/>
            <a:ext cx="859536" cy="420217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50"/>
          <p:cNvSpPr/>
          <p:nvPr/>
        </p:nvSpPr>
        <p:spPr>
          <a:xfrm>
            <a:off x="235505" y="7540895"/>
            <a:ext cx="214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Tank Tread/Attachment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6" name="Google Shape;986;p50" descr="Chain Link" title="228-2500-230"/>
          <p:cNvPicPr preferRelativeResize="0"/>
          <p:nvPr/>
        </p:nvPicPr>
        <p:blipFill rotWithShape="1">
          <a:blip r:embed="rId24">
            <a:alphaModFix/>
          </a:blip>
          <a:srcRect t="119" b="119"/>
          <a:stretch/>
        </p:blipFill>
        <p:spPr>
          <a:xfrm rot="10800000">
            <a:off x="3501321" y="7593752"/>
            <a:ext cx="157734" cy="42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0" descr="Chain Link" title="228-2500-23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10800000">
            <a:off x="2999498" y="7580077"/>
            <a:ext cx="420624" cy="420624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50"/>
          <p:cNvSpPr/>
          <p:nvPr/>
        </p:nvSpPr>
        <p:spPr>
          <a:xfrm>
            <a:off x="2982528" y="800753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Chain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51"/>
          <p:cNvSpPr/>
          <p:nvPr/>
        </p:nvSpPr>
        <p:spPr>
          <a:xfrm>
            <a:off x="239092" y="7549854"/>
            <a:ext cx="1782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1x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4" name="Google Shape;994;p51" descr="Small 2x Pitch Drop Cam" title="228-2500-1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331" y="1004086"/>
            <a:ext cx="301573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51" descr="Small 2x Pitch Drop Cam" title="228-2500-1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90" y="1004078"/>
            <a:ext cx="2333549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51"/>
          <p:cNvSpPr/>
          <p:nvPr/>
        </p:nvSpPr>
        <p:spPr>
          <a:xfrm>
            <a:off x="240300" y="3891025"/>
            <a:ext cx="175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2x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7" name="Google Shape;997;p51" descr="Cam Follower" title="228-2500-1303"/>
          <p:cNvPicPr preferRelativeResize="0"/>
          <p:nvPr/>
        </p:nvPicPr>
        <p:blipFill rotWithShape="1">
          <a:blip r:embed="rId5">
            <a:alphaModFix/>
          </a:blip>
          <a:srcRect l="29" r="19"/>
          <a:stretch/>
        </p:blipFill>
        <p:spPr>
          <a:xfrm>
            <a:off x="6055293" y="2175320"/>
            <a:ext cx="231531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1" descr="Cam Follower" title="228-2500-13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0005" y="217532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51"/>
          <p:cNvSpPr/>
          <p:nvPr/>
        </p:nvSpPr>
        <p:spPr>
          <a:xfrm>
            <a:off x="4359055" y="2979250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Cam Follower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0" name="Google Shape;1000;p51" descr="Large 1x Pitch Drop Cam" title="228-2500-13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9899" y="4739911"/>
            <a:ext cx="230949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1" descr="Large 1x Pitch Drop Cam" title="228-2500-13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493196">
            <a:off x="614466" y="4868119"/>
            <a:ext cx="2437033" cy="26974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5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Cams (Full Scale)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52"/>
          <p:cNvSpPr/>
          <p:nvPr/>
        </p:nvSpPr>
        <p:spPr>
          <a:xfrm>
            <a:off x="3441147" y="7547250"/>
            <a:ext cx="179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Large Crane Hook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8" name="Google Shape;1008;p52"/>
          <p:cNvSpPr/>
          <p:nvPr/>
        </p:nvSpPr>
        <p:spPr>
          <a:xfrm>
            <a:off x="3435051" y="6176987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Flywheel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9" name="Google Shape;1009;p52" descr="10mm Pulley" title="228-2500-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15286" y="1029263"/>
            <a:ext cx="5143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2" descr="10mm Pulley" title="228-2500-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675" y="882957"/>
            <a:ext cx="521208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2" descr="20mm Pulley" title="228-2500-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788" y="2074027"/>
            <a:ext cx="886968" cy="8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2" descr="20mm Pulley" title="228-2500-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8173" y="2084313"/>
            <a:ext cx="228600" cy="88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2" descr="30mm Pulley" title="228-2500-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495" y="3711688"/>
            <a:ext cx="1261872" cy="126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2" descr="30mm Pulley" title="228-2500-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8161" y="3713975"/>
            <a:ext cx="2286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2" descr="40mm Pulley" title="228-2500-1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611" y="5815895"/>
            <a:ext cx="1627632" cy="162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2" descr="40mm Pulley" title="228-2500-1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58536" y="5815888"/>
            <a:ext cx="227869" cy="1627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52"/>
          <p:cNvSpPr/>
          <p:nvPr/>
        </p:nvSpPr>
        <p:spPr>
          <a:xfrm>
            <a:off x="232425" y="1609325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8" name="Google Shape;1018;p52"/>
          <p:cNvSpPr/>
          <p:nvPr/>
        </p:nvSpPr>
        <p:spPr>
          <a:xfrm>
            <a:off x="239277" y="2978096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9" name="Google Shape;1019;p52"/>
          <p:cNvSpPr/>
          <p:nvPr/>
        </p:nvSpPr>
        <p:spPr>
          <a:xfrm>
            <a:off x="246125" y="5265350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0" name="Google Shape;1020;p52"/>
          <p:cNvSpPr/>
          <p:nvPr/>
        </p:nvSpPr>
        <p:spPr>
          <a:xfrm>
            <a:off x="239323" y="7552600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1" name="Google Shape;1021;p52" descr="1x Wide Spool" title="228-2500-4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25268" y="700071"/>
            <a:ext cx="4689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52" descr="1x Wide Spool" title="228-2500-4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84416" y="69320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52"/>
          <p:cNvSpPr/>
          <p:nvPr/>
        </p:nvSpPr>
        <p:spPr>
          <a:xfrm>
            <a:off x="3447768" y="1609318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4" name="Google Shape;1024;p52" descr="2x Wide Spool" title="228-2500-4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4802575" y="2072993"/>
            <a:ext cx="914400" cy="90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52" descr="2x Wide Spool" title="228-2500-4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84419" y="206030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52"/>
          <p:cNvSpPr/>
          <p:nvPr/>
        </p:nvSpPr>
        <p:spPr>
          <a:xfrm>
            <a:off x="3447768" y="2978068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7" name="Google Shape;1027;p52" descr="0.5x Pitch Idler Pulley" title="228-2500-14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64323" y="8264679"/>
            <a:ext cx="216256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52" descr="0.5x Pitch Idler Pulley" title="228-2500-14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47689" y="8265313"/>
            <a:ext cx="393192" cy="393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52"/>
          <p:cNvSpPr/>
          <p:nvPr/>
        </p:nvSpPr>
        <p:spPr>
          <a:xfrm>
            <a:off x="239325" y="8923625"/>
            <a:ext cx="1627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Idler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0" name="Google Shape;1030;p52" descr="6x Pitch Flywheel" title="228-2500-140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716975" y="3427425"/>
            <a:ext cx="238934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52" descr="6x Pitch Flywheel" title="228-2500-140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52140" y="3427436"/>
            <a:ext cx="2571751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5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Pulleys (Full Scale)</a:t>
            </a:r>
            <a:endParaRPr/>
          </a:p>
        </p:txBody>
      </p:sp>
      <p:pic>
        <p:nvPicPr>
          <p:cNvPr id="1033" name="Google Shape;1033;p52" descr="1x3 Large Crane Hook" title="228-2500-165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5400000">
            <a:off x="4125332" y="6537829"/>
            <a:ext cx="182423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52" descr="1x3 Large Crane Hook&#10;" title="228-2500-165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5400000" flipH="1">
            <a:off x="3876713" y="6103955"/>
            <a:ext cx="704088" cy="189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53"/>
          <p:cNvSpPr/>
          <p:nvPr/>
        </p:nvSpPr>
        <p:spPr>
          <a:xfrm>
            <a:off x="242826" y="1602295"/>
            <a:ext cx="126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0" name="Google Shape;1040;p53"/>
          <p:cNvSpPr/>
          <p:nvPr/>
        </p:nvSpPr>
        <p:spPr>
          <a:xfrm>
            <a:off x="3893050" y="4341000"/>
            <a:ext cx="2492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Single-Ended Ball Socket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1" name="Google Shape;1041;p53"/>
          <p:cNvSpPr/>
          <p:nvPr/>
        </p:nvSpPr>
        <p:spPr>
          <a:xfrm>
            <a:off x="3893052" y="1601548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53"/>
          <p:cNvSpPr/>
          <p:nvPr/>
        </p:nvSpPr>
        <p:spPr>
          <a:xfrm>
            <a:off x="249677" y="4348854"/>
            <a:ext cx="126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3" name="Google Shape;1043;p53" descr="16 Tooth Ratchet" title="228-2500-1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27" y="69062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53" descr="16 Tooth Ratchet" title="228-2500-1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4163" y="695852"/>
            <a:ext cx="23453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53" descr="40 Tooth Ratchet" title="228-2500-14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8350" y="2513202"/>
            <a:ext cx="18617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53" descr="40 Tooth Ratchet" title="228-2500-14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125" y="2513202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53"/>
          <p:cNvSpPr/>
          <p:nvPr/>
        </p:nvSpPr>
        <p:spPr>
          <a:xfrm>
            <a:off x="242830" y="5717863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Low-Profile Pawl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8" name="Google Shape;1048;p53" descr="Short Low-Profile Pawl" title="228-2500-14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198" y="5108225"/>
            <a:ext cx="107302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53" descr="2x Pitch Shock Absorber (Strong)" title="228-2500-1480"/>
          <p:cNvPicPr preferRelativeResize="0"/>
          <p:nvPr/>
        </p:nvPicPr>
        <p:blipFill rotWithShape="1">
          <a:blip r:embed="rId8">
            <a:alphaModFix/>
          </a:blip>
          <a:srcRect l="1037" r="1047"/>
          <a:stretch/>
        </p:blipFill>
        <p:spPr>
          <a:xfrm rot="-5400000">
            <a:off x="2052879" y="4801526"/>
            <a:ext cx="455538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53"/>
          <p:cNvSpPr/>
          <p:nvPr/>
        </p:nvSpPr>
        <p:spPr>
          <a:xfrm>
            <a:off x="235973" y="7087598"/>
            <a:ext cx="236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(Strong)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1" name="Google Shape;1051;p53" descr="2x Pitch Shock Absorber (Weak)" title="228-2500-15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2049565" y="6173858"/>
            <a:ext cx="462188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53"/>
          <p:cNvSpPr/>
          <p:nvPr/>
        </p:nvSpPr>
        <p:spPr>
          <a:xfrm>
            <a:off x="249675" y="8463275"/>
            <a:ext cx="224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(Weak)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3" name="Google Shape;1053;p5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Miscellaneous (Full Scale)</a:t>
            </a:r>
            <a:endParaRPr/>
          </a:p>
        </p:txBody>
      </p:sp>
      <p:pic>
        <p:nvPicPr>
          <p:cNvPr id="1054" name="Google Shape;1054;p53" descr="Short Low-Profile Pawl" title="228-2500-14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785" y="5565425"/>
            <a:ext cx="1069848" cy="17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53" descr="1x3 Ball Socket Linkage" title="228-2500-16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83426" y="1426725"/>
            <a:ext cx="1371600" cy="17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53" descr="1x3 Ball Socket Linkage" title="228-2500-16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83426" y="914650"/>
            <a:ext cx="1371600" cy="46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53" descr="1x4 Ball Socket Linkage" title="228-2500-16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79339" y="2788302"/>
            <a:ext cx="1828801" cy="18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53" descr="1x4 Ball Socket Linkage" title="228-2500-166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93038" y="2283395"/>
            <a:ext cx="1828799" cy="4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53"/>
          <p:cNvSpPr/>
          <p:nvPr/>
        </p:nvSpPr>
        <p:spPr>
          <a:xfrm>
            <a:off x="3893052" y="2969443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0" name="Google Shape;1060;p53" descr="1x4 Single-Ended Ball Socket Beam" title="228-2500-168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25068" y="4175102"/>
            <a:ext cx="1737360" cy="17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3" descr="1x4 Single-Ended Ball Socket Beam" title="228-2500-168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93038" y="3653164"/>
            <a:ext cx="1737360" cy="45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54"/>
          <p:cNvSpPr/>
          <p:nvPr/>
        </p:nvSpPr>
        <p:spPr>
          <a:xfrm>
            <a:off x="5261951" y="6632988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7" name="Google Shape;1067;p54"/>
          <p:cNvSpPr/>
          <p:nvPr/>
        </p:nvSpPr>
        <p:spPr>
          <a:xfrm>
            <a:off x="5272502" y="4798300"/>
            <a:ext cx="177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8" name="Google Shape;1068;p54"/>
          <p:cNvSpPr/>
          <p:nvPr/>
        </p:nvSpPr>
        <p:spPr>
          <a:xfrm>
            <a:off x="5261950" y="2969950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9" name="Google Shape;1069;p54"/>
          <p:cNvSpPr/>
          <p:nvPr/>
        </p:nvSpPr>
        <p:spPr>
          <a:xfrm>
            <a:off x="238375" y="3892550"/>
            <a:ext cx="157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2500-076, 120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0" name="Google Shape;1070;p54"/>
          <p:cNvSpPr/>
          <p:nvPr/>
        </p:nvSpPr>
        <p:spPr>
          <a:xfrm>
            <a:off x="238375" y="2061338"/>
            <a:ext cx="177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2500-074, 117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1" name="Google Shape;1071;p54"/>
          <p:cNvSpPr/>
          <p:nvPr/>
        </p:nvSpPr>
        <p:spPr>
          <a:xfrm>
            <a:off x="231523" y="8461525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2" name="Google Shape;1072;p54"/>
          <p:cNvSpPr/>
          <p:nvPr/>
        </p:nvSpPr>
        <p:spPr>
          <a:xfrm>
            <a:off x="238375" y="9373950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3" name="Google Shape;1073;p54"/>
          <p:cNvSpPr/>
          <p:nvPr/>
        </p:nvSpPr>
        <p:spPr>
          <a:xfrm>
            <a:off x="238375" y="7549100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4" name="Google Shape;1074;p54"/>
          <p:cNvSpPr/>
          <p:nvPr/>
        </p:nvSpPr>
        <p:spPr>
          <a:xfrm>
            <a:off x="238375" y="6630315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5" name="Google Shape;1075;p54"/>
          <p:cNvSpPr/>
          <p:nvPr/>
        </p:nvSpPr>
        <p:spPr>
          <a:xfrm>
            <a:off x="2528304" y="2980125"/>
            <a:ext cx="206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2500-094, 2236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6" name="Google Shape;1076;p54"/>
          <p:cNvSpPr/>
          <p:nvPr/>
        </p:nvSpPr>
        <p:spPr>
          <a:xfrm>
            <a:off x="5261950" y="7539676"/>
            <a:ext cx="221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2500-083, 2225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7" name="Google Shape;1077;p54"/>
          <p:cNvSpPr/>
          <p:nvPr/>
        </p:nvSpPr>
        <p:spPr>
          <a:xfrm>
            <a:off x="5275654" y="5714988"/>
            <a:ext cx="221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2500-082, 2223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8" name="Google Shape;1078;p54"/>
          <p:cNvSpPr/>
          <p:nvPr/>
        </p:nvSpPr>
        <p:spPr>
          <a:xfrm>
            <a:off x="5261950" y="2060848"/>
            <a:ext cx="206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2500-080, 2219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9" name="Google Shape;1079;p54"/>
          <p:cNvSpPr/>
          <p:nvPr/>
        </p:nvSpPr>
        <p:spPr>
          <a:xfrm>
            <a:off x="2528300" y="3892550"/>
            <a:ext cx="221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2500-079, 2238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0" name="Google Shape;1080;p54"/>
          <p:cNvSpPr/>
          <p:nvPr/>
        </p:nvSpPr>
        <p:spPr>
          <a:xfrm>
            <a:off x="2528304" y="2067700"/>
            <a:ext cx="206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2500-078, 2234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1" name="Google Shape;1081;p54"/>
          <p:cNvSpPr/>
          <p:nvPr/>
        </p:nvSpPr>
        <p:spPr>
          <a:xfrm>
            <a:off x="238375" y="4804975"/>
            <a:ext cx="157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2500-077, 121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2" name="Google Shape;1082;p54" descr="2x Pitch Shaft" title="228-2500-074,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75" y="1935616"/>
            <a:ext cx="914400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54" descr="3x Pitch Shaft" title="228-2500-075,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75" y="2845850"/>
            <a:ext cx="1371599" cy="134283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54"/>
          <p:cNvSpPr/>
          <p:nvPr/>
        </p:nvSpPr>
        <p:spPr>
          <a:xfrm>
            <a:off x="238375" y="2980125"/>
            <a:ext cx="166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2500-075, 119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5" name="Google Shape;1085;p54" descr="4x Pitch Shaft" title="228-2500-076,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671" y="3756175"/>
            <a:ext cx="1828800" cy="13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54" descr="5x Pitch Shaft" title="228-2500-077,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675" y="4670825"/>
            <a:ext cx="2286000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4" descr="2x Pitch Motor Shaft" title="228-2500-078, 2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514600" y="1929759"/>
            <a:ext cx="914400" cy="15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54" descr="4x Pitch Motor Shaft" title="228-2500-079, 22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514600" y="3745689"/>
            <a:ext cx="1828801" cy="17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54" descr="2x Pitch Capped Shaft" title="228-2500-080, 22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261950" y="1908450"/>
            <a:ext cx="914400" cy="19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54"/>
          <p:cNvSpPr/>
          <p:nvPr/>
        </p:nvSpPr>
        <p:spPr>
          <a:xfrm>
            <a:off x="5261950" y="3888163"/>
            <a:ext cx="206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2500-081, 2221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1" name="Google Shape;1091;p54" descr="3x Pitch Capped Shaft" title="228-2500-081, 22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5261950" y="3718651"/>
            <a:ext cx="1371600" cy="1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54" descr="4x Pitch Capped Shaft" title="228-2500-082, 2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5261950" y="5551696"/>
            <a:ext cx="1828799" cy="19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54" descr="5x Pitch Capped Shaft" title="228-2500-083, 22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5255095" y="7379625"/>
            <a:ext cx="2285999" cy="19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4" descr="3x Pitch Motor Shaft" title="228-2500-094, 22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2514597" y="2834683"/>
            <a:ext cx="1371600" cy="1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54" descr="6x Pitch Shaft" title="228-2500-122"/>
          <p:cNvPicPr preferRelativeResize="0"/>
          <p:nvPr/>
        </p:nvPicPr>
        <p:blipFill rotWithShape="1">
          <a:blip r:embed="rId14">
            <a:alphaModFix/>
          </a:blip>
          <a:srcRect t="592" b="592"/>
          <a:stretch/>
        </p:blipFill>
        <p:spPr>
          <a:xfrm>
            <a:off x="231523" y="5584025"/>
            <a:ext cx="2743201" cy="13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54"/>
          <p:cNvSpPr/>
          <p:nvPr/>
        </p:nvSpPr>
        <p:spPr>
          <a:xfrm>
            <a:off x="238375" y="5717400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7" name="Google Shape;1097;p54" descr="7x Pitch Shaft" title="228-2500-1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4671" y="6501227"/>
            <a:ext cx="3200401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54" descr="8x Pitch Shaft" title="228-2500-1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4671" y="7425855"/>
            <a:ext cx="3657601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54" descr="9x Pitch Shaft" title="228-2500-26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1523" y="8334091"/>
            <a:ext cx="4114801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54" descr="10x Pitch Shaft" title="228-2500-26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1523" y="9247282"/>
            <a:ext cx="4572000" cy="137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54"/>
          <p:cNvSpPr/>
          <p:nvPr/>
        </p:nvSpPr>
        <p:spPr>
          <a:xfrm>
            <a:off x="5261838" y="1147937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2" name="Google Shape;1102;p54" descr="1.5x Pitch Capped Shaft" title="228-2500-2218"/>
          <p:cNvPicPr preferRelativeResize="0"/>
          <p:nvPr/>
        </p:nvPicPr>
        <p:blipFill rotWithShape="1">
          <a:blip r:embed="rId19">
            <a:alphaModFix/>
          </a:blip>
          <a:srcRect l="100" r="-1009"/>
          <a:stretch/>
        </p:blipFill>
        <p:spPr>
          <a:xfrm>
            <a:off x="5253415" y="990497"/>
            <a:ext cx="68580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54" descr="2.5x Pitch Capped Shaft" title="228-2500-22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255100" y="2818864"/>
            <a:ext cx="114300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54" descr="3.5x Pitch Capped Shaft" title="228-2500-22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261850" y="4647250"/>
            <a:ext cx="160020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54" descr="4.5x Pitch Capped Shaft" title="228-2500-222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259038" y="6469011"/>
            <a:ext cx="2057400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5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Shafts (Full Scale)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5"/>
          <p:cNvSpPr/>
          <p:nvPr/>
        </p:nvSpPr>
        <p:spPr>
          <a:xfrm>
            <a:off x="234626" y="8914898"/>
            <a:ext cx="397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Shaft Adapter (1/8" Square Bore, 1/2" Long)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2" name="Google Shape;1112;p55"/>
          <p:cNvSpPr/>
          <p:nvPr/>
        </p:nvSpPr>
        <p:spPr>
          <a:xfrm>
            <a:off x="234627" y="7547391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3" name="Google Shape;1113;p55"/>
          <p:cNvSpPr/>
          <p:nvPr/>
        </p:nvSpPr>
        <p:spPr>
          <a:xfrm>
            <a:off x="234627" y="5715098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4" name="Google Shape;1114;p55"/>
          <p:cNvSpPr/>
          <p:nvPr/>
        </p:nvSpPr>
        <p:spPr>
          <a:xfrm>
            <a:off x="238377" y="4802373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p55"/>
          <p:cNvSpPr/>
          <p:nvPr/>
        </p:nvSpPr>
        <p:spPr>
          <a:xfrm>
            <a:off x="234627" y="3889648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6" name="Google Shape;1116;p55"/>
          <p:cNvSpPr/>
          <p:nvPr/>
        </p:nvSpPr>
        <p:spPr>
          <a:xfrm>
            <a:off x="234627" y="2976923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7" name="Google Shape;1117;p55"/>
          <p:cNvSpPr/>
          <p:nvPr/>
        </p:nvSpPr>
        <p:spPr>
          <a:xfrm>
            <a:off x="238375" y="1144625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11x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8" name="Google Shape;1118;p55" descr="11x Pitch Shaft" title="228-2500-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75" y="1013855"/>
            <a:ext cx="5029199" cy="13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55" descr="12x Pitch Shaft" title="228-2500-263"/>
          <p:cNvPicPr preferRelativeResize="0"/>
          <p:nvPr/>
        </p:nvPicPr>
        <p:blipFill rotWithShape="1">
          <a:blip r:embed="rId4">
            <a:alphaModFix/>
          </a:blip>
          <a:srcRect t="845" b="835"/>
          <a:stretch/>
        </p:blipFill>
        <p:spPr>
          <a:xfrm>
            <a:off x="227775" y="1943323"/>
            <a:ext cx="5486398" cy="12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55"/>
          <p:cNvSpPr/>
          <p:nvPr/>
        </p:nvSpPr>
        <p:spPr>
          <a:xfrm>
            <a:off x="238375" y="2064200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1" name="Google Shape;1121;p55" descr="14x Pitch Shaft" title="228-2500-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775" y="2849196"/>
            <a:ext cx="6400799" cy="1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55" descr="16x Pitch Shaft" title="228-2500-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3759548"/>
            <a:ext cx="7315200" cy="13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55" descr="18x Pitch Shaft" title="228-2500-2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775" y="4678848"/>
            <a:ext cx="8229601" cy="1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55" descr="20x Pitch Shaft" title="228-2500-2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533" y="5584723"/>
            <a:ext cx="9144003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55" descr="22x Pitch Shaft" title="228-2500-2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533" y="6483496"/>
            <a:ext cx="10058399" cy="137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55"/>
          <p:cNvSpPr/>
          <p:nvPr/>
        </p:nvSpPr>
        <p:spPr>
          <a:xfrm>
            <a:off x="234627" y="6627823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7" name="Google Shape;1127;p55" descr="24x Pitch Shaft" title="228-2500-2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4690" y="7402801"/>
            <a:ext cx="10972800" cy="13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55" descr="High Strength Shaft Adapter (1/8&quot; Square Bore, 1/2&quot; Long)" title="228-2500-4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102" y="834064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55" descr="High Strength Shaft Adapter (1/8&quot; Square Bore, 1/2&quot; Long)" title="228-2500-4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44252" y="8339923"/>
            <a:ext cx="457200" cy="230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5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Shafts (Full Scale)</a:t>
            </a:r>
            <a:endParaRPr/>
          </a:p>
        </p:txBody>
      </p:sp>
      <p:pic>
        <p:nvPicPr>
          <p:cNvPr id="1131" name="Google Shape;1131;p55" descr="Rubber Shaft Collar" title="228-2500-143"/>
          <p:cNvPicPr preferRelativeResize="0"/>
          <p:nvPr/>
        </p:nvPicPr>
        <p:blipFill rotWithShape="1">
          <a:blip r:embed="rId13">
            <a:alphaModFix/>
          </a:blip>
          <a:srcRect t="199" b="189"/>
          <a:stretch/>
        </p:blipFill>
        <p:spPr>
          <a:xfrm rot="-5400000">
            <a:off x="5999395" y="8348416"/>
            <a:ext cx="3429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55" descr="Rubber Shaft Collar" title="228-2500-143"/>
          <p:cNvPicPr preferRelativeResize="0"/>
          <p:nvPr/>
        </p:nvPicPr>
        <p:blipFill rotWithShape="1">
          <a:blip r:embed="rId14">
            <a:alphaModFix/>
          </a:blip>
          <a:srcRect t="386" b="396"/>
          <a:stretch/>
        </p:blipFill>
        <p:spPr>
          <a:xfrm>
            <a:off x="5514968" y="8283852"/>
            <a:ext cx="393192" cy="3440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55"/>
          <p:cNvSpPr/>
          <p:nvPr/>
        </p:nvSpPr>
        <p:spPr>
          <a:xfrm>
            <a:off x="5266699" y="8920829"/>
            <a:ext cx="1356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Shaft Collar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56"/>
          <p:cNvSpPr/>
          <p:nvPr/>
        </p:nvSpPr>
        <p:spPr>
          <a:xfrm>
            <a:off x="238652" y="8922300"/>
            <a:ext cx="268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Wheel Hub, 250 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2500-211, 212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56"/>
          <p:cNvSpPr/>
          <p:nvPr/>
        </p:nvSpPr>
        <p:spPr>
          <a:xfrm>
            <a:off x="245500" y="5722600"/>
            <a:ext cx="3570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Diameter (160 mm Travel) Smooth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1383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0" name="Google Shape;1140;p56" descr="200mm Omni-Directional Wheel" title="228-2536"/>
          <p:cNvPicPr preferRelativeResize="0"/>
          <p:nvPr/>
        </p:nvPicPr>
        <p:blipFill rotWithShape="1">
          <a:blip r:embed="rId3">
            <a:alphaModFix/>
          </a:blip>
          <a:srcRect l="278" r="278"/>
          <a:stretch/>
        </p:blipFill>
        <p:spPr>
          <a:xfrm>
            <a:off x="2969464" y="918766"/>
            <a:ext cx="968644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6" descr="200mm Omni-Directional Wheel" title="228-2536"/>
          <p:cNvPicPr preferRelativeResize="0"/>
          <p:nvPr/>
        </p:nvPicPr>
        <p:blipFill rotWithShape="1">
          <a:blip r:embed="rId4">
            <a:alphaModFix/>
          </a:blip>
          <a:srcRect t="69" b="59"/>
          <a:stretch/>
        </p:blipFill>
        <p:spPr>
          <a:xfrm>
            <a:off x="453182" y="918770"/>
            <a:ext cx="2286000" cy="22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56"/>
          <p:cNvSpPr/>
          <p:nvPr/>
        </p:nvSpPr>
        <p:spPr>
          <a:xfrm>
            <a:off x="245497" y="3430793"/>
            <a:ext cx="223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Omni-Directional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3" name="Google Shape;1143;p56" descr="4x Pitch Diameter (160 mm Travel) Smooth Wheel" title="228-2500-1382, 13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6588" y="3886100"/>
            <a:ext cx="679602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56" descr="4x Pitch Diameter (160 mm Travel) Smooth Wheel" title="228-2500-1382, 13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773" y="3886095"/>
            <a:ext cx="1828801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56" descr="Large Wheel Hub, 250 mm Travel Tire" title="228-2500-211, 2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362" y="6114435"/>
            <a:ext cx="2862072" cy="286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6" descr="Large Wheel Hub, 250 mm Travel Tire" title="228-2500-211, 2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93878" y="6114425"/>
            <a:ext cx="692437" cy="286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6" descr="2x Wide Hub, 3x Pitch Diameter Tire (Straight Offroad Tread)" title="228-2500-1950, 19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2433" y="1366825"/>
            <a:ext cx="833933" cy="138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6" descr="2x Wide Hub, 3x Pitch Diameter Tire (Straight Offroad Tread)" title="228-2500-1950, 19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8054" y="1359973"/>
            <a:ext cx="1389888" cy="138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56"/>
          <p:cNvSpPr/>
          <p:nvPr/>
        </p:nvSpPr>
        <p:spPr>
          <a:xfrm>
            <a:off x="4351375" y="2971300"/>
            <a:ext cx="2719800" cy="90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3x Pitch Diameter Tire (Straight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0" name="Google Shape;1150;p56" descr="2x Wide Hub, 3.5x Pitch Diameter Balloon Tire (Chevron Offroad Tread)" title="228-2500-1950, 19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52900" y="3999302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6" descr="2x Wide Hub, 3.5x Pitch Diameter Balloon Tire (Chevron Offroad Tread)" title="228-2500-1950, 19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05820" y="3999300"/>
            <a:ext cx="84716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56"/>
          <p:cNvSpPr/>
          <p:nvPr/>
        </p:nvSpPr>
        <p:spPr>
          <a:xfrm>
            <a:off x="4349077" y="5717648"/>
            <a:ext cx="2719800" cy="90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Diameter Balloon Tire (Chevron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3" name="Google Shape;1153;p56" descr="2x Wide Hub, 3.5x Pitch Diameter Balloon Tire (Trapezoid Offroad Tread)" title="228-2500-1950, 19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76358" y="676620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56" descr="2x Wide Hub, 3.5x Pitch Diameter Balloon Tire (Trapezoid Offroad Tread)" title="228-2500-1950, 19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09688" y="6766195"/>
            <a:ext cx="839419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56"/>
          <p:cNvSpPr/>
          <p:nvPr/>
        </p:nvSpPr>
        <p:spPr>
          <a:xfrm>
            <a:off x="4351377" y="8466223"/>
            <a:ext cx="2719800" cy="90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Diameter Balloon Tire (Trapezoid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6" name="Google Shape;1156;p5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(Full Scale)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Part Color</a:t>
            </a:r>
            <a:endParaRPr/>
          </a:p>
        </p:txBody>
      </p:sp>
      <p:sp>
        <p:nvSpPr>
          <p:cNvPr id="56" name="Google Shape;56;p12"/>
          <p:cNvSpPr txBox="1"/>
          <p:nvPr/>
        </p:nvSpPr>
        <p:spPr>
          <a:xfrm>
            <a:off x="1502525" y="1679075"/>
            <a:ext cx="5117100" cy="1692741"/>
          </a:xfrm>
          <a:prstGeom prst="rect">
            <a:avLst/>
          </a:prstGeom>
          <a:solidFill>
            <a:srgbClr val="D9EAD3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The default color for parts in this document is gray.  You can change the color by using Recolor.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Click on the part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Select 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Picture Format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Use the Color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drop down menu to select a new color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2" descr="3x3 Wye Lock Beam" title="228-2500-1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095370" y="4795173"/>
            <a:ext cx="2039142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 descr="3x3 Wye Lock Beam" title="228-2500-1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41720" y="4795173"/>
            <a:ext cx="2039142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 descr="3x3 Wye Lock Beam" title="228-2500-1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373745" y="4795173"/>
            <a:ext cx="2039142" cy="182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57" descr="2x Wide, 7x Pitch Diameter Balloon Tire (Racing Slick Tread)" title="228-2500-1953, 19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63" y="724825"/>
            <a:ext cx="3118103" cy="311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7" descr="2x Wide, 7x Pitch Diameter Balloon Tire (Racing Slick Tread)" title="228-2500-1953, 19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925" y="731675"/>
            <a:ext cx="834551" cy="311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57"/>
          <p:cNvSpPr/>
          <p:nvPr/>
        </p:nvSpPr>
        <p:spPr>
          <a:xfrm>
            <a:off x="245500" y="3886325"/>
            <a:ext cx="451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Diameter Balloon Tire (Racing Slick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4" name="Google Shape;1164;p57" descr="2x Wide, 7x Pitch Diameter Balloon Tire (Offroad Hex Tread)" title="228-2500-1953, 19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675" y="4381057"/>
            <a:ext cx="3118103" cy="311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7" descr="2x Wide, 7x Pitch Diameter Balloon Tire (Offroad Hex Tread)" title="228-2500-1953, 19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7440" y="4381050"/>
            <a:ext cx="871235" cy="311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57"/>
          <p:cNvSpPr/>
          <p:nvPr/>
        </p:nvSpPr>
        <p:spPr>
          <a:xfrm>
            <a:off x="245500" y="7546275"/>
            <a:ext cx="451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Diameter Balloon Tire (Offroad Hex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7" name="Google Shape;1167;p5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(Full Scale)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58"/>
          <p:cNvSpPr/>
          <p:nvPr/>
        </p:nvSpPr>
        <p:spPr>
          <a:xfrm>
            <a:off x="240300" y="3433025"/>
            <a:ext cx="3178800" cy="9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5.5x Pitch Diameter Balloon Tire (Trapezoid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3" name="Google Shape;1173;p58" descr="2x Wide, 5.5x Pitch Diameter Balloon Tire (Trapezoid Offroad Tread)" title="228-2500-1953, 19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1530"/>
            <a:ext cx="2432304" cy="243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8" descr="2x Wide, 5.5x Pitch Diameter Balloon Tire (Trapezoid Offroad Tread)" title="228-2500-1953, 19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31" y="1071525"/>
            <a:ext cx="851306" cy="243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8" descr="2x Wide, 5x Pitch Diameter Balloon Tire (Racing Slick Tread) " title="228-2500-1953, 19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5099" y="4335425"/>
            <a:ext cx="844753" cy="220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58" descr="2x Wide, 5x Pitch Diameter Balloon Tire (Racing Slick Tread)" title="228-2500-1953, 19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628" y="4386321"/>
            <a:ext cx="2203704" cy="2203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8"/>
          <p:cNvSpPr/>
          <p:nvPr/>
        </p:nvSpPr>
        <p:spPr>
          <a:xfrm>
            <a:off x="234813" y="6634575"/>
            <a:ext cx="2730000" cy="9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5x Pitch Diameter Balloon Tire (Racing Slick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8" name="Google Shape;1178;p5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(Full Scale)</a:t>
            </a:r>
            <a:endParaRPr/>
          </a:p>
        </p:txBody>
      </p:sp>
      <p:pic>
        <p:nvPicPr>
          <p:cNvPr id="1179" name="Google Shape;1179;p58" descr="Small Wheel Hub, 200mm Travel Tire&#10;" title="228-2500-1208, 2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3622" y="1145034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58" descr="Small Wheel Hub, 200mm Travel Tire" title="228-2500-1208, 2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0300" y="1145025"/>
            <a:ext cx="69723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58"/>
          <p:cNvSpPr/>
          <p:nvPr/>
        </p:nvSpPr>
        <p:spPr>
          <a:xfrm>
            <a:off x="4350553" y="3433025"/>
            <a:ext cx="2730000" cy="9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2" name="Google Shape;1182;p58" descr="Small Wheel Hub, 160mm Travel Tire&#10;" title="228-2500-1208, 2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3968" y="4618731"/>
            <a:ext cx="1719072" cy="171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58" descr="Small Wheel Hub, 160mm Travel Tire&#10;" title="228-2500-1208, 2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5088" y="4618725"/>
            <a:ext cx="687629" cy="1719072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58"/>
          <p:cNvSpPr/>
          <p:nvPr/>
        </p:nvSpPr>
        <p:spPr>
          <a:xfrm>
            <a:off x="4350553" y="6630325"/>
            <a:ext cx="2730000" cy="90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59"/>
          <p:cNvSpPr/>
          <p:nvPr/>
        </p:nvSpPr>
        <p:spPr>
          <a:xfrm>
            <a:off x="238549" y="9374577"/>
            <a:ext cx="270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Scoring Objects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0" name="Google Shape;1190;p5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Elements - Full Volume (Full Scale)</a:t>
            </a:r>
            <a:endParaRPr/>
          </a:p>
        </p:txBody>
      </p:sp>
      <p:pic>
        <p:nvPicPr>
          <p:cNvPr id="1191" name="Google Shape;1191;p59" descr="VIQC Full Volume Scoring Objects (Red Cube)&#10;" title="228-8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025" y="819975"/>
            <a:ext cx="5340099" cy="534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59" descr="VIQC Full Volume Scoring Object (Green Cube)&#10;" title="228-8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2250" y="7564050"/>
            <a:ext cx="1810513" cy="181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59" descr="VIQC Full Volume Scoring Object (Purple Cube)" title="228-8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563" y="6658800"/>
            <a:ext cx="2715768" cy="271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59" descr="VIQC Full Volume Scoring Object (Red Cube)&#10;" title="228-83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551" y="819975"/>
            <a:ext cx="5340099" cy="534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Game Elements - Full Volume (Full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0" name="Google Shape;1200;p60" descr="VIQC Full Volume Kit - Starting Peg&#10;" title="228-8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598" y="1150898"/>
            <a:ext cx="1828800" cy="182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60" descr="VIQC Full Volume Kit - Starting Peg" title="228-8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428281"/>
            <a:ext cx="3657601" cy="182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60" descr="VIQC Full Volume Kit - Starting Peg" title="228-8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2" y="1153530"/>
            <a:ext cx="3657601" cy="1819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60"/>
          <p:cNvSpPr/>
          <p:nvPr/>
        </p:nvSpPr>
        <p:spPr>
          <a:xfrm>
            <a:off x="242503" y="5259151"/>
            <a:ext cx="157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Kit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6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09" name="Google Shape;1209;p61"/>
          <p:cNvSpPr txBox="1"/>
          <p:nvPr/>
        </p:nvSpPr>
        <p:spPr>
          <a:xfrm>
            <a:off x="238875" y="678950"/>
            <a:ext cx="732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Roboto"/>
                <a:ea typeface="Roboto"/>
                <a:cs typeface="Roboto"/>
                <a:sym typeface="Roboto"/>
              </a:rPr>
              <a:t>Half Scale IQ Parts</a:t>
            </a:r>
            <a:endParaRPr sz="6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0" name="Google Shape;1210;p61"/>
          <p:cNvSpPr/>
          <p:nvPr/>
        </p:nvSpPr>
        <p:spPr>
          <a:xfrm>
            <a:off x="2648625" y="2252350"/>
            <a:ext cx="2502000" cy="22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6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Pneumatics (Half Scale)</a:t>
            </a:r>
            <a:endParaRPr/>
          </a:p>
        </p:txBody>
      </p:sp>
      <p:sp>
        <p:nvSpPr>
          <p:cNvPr id="1216" name="Google Shape;1216;p62"/>
          <p:cNvSpPr/>
          <p:nvPr/>
        </p:nvSpPr>
        <p:spPr>
          <a:xfrm>
            <a:off x="236525" y="5028175"/>
            <a:ext cx="66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Air Tank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7" name="Google Shape;1217;p62" descr="Pneumatic Control Unit" title="228-7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363" y="794429"/>
            <a:ext cx="914400" cy="9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62" descr="Pneumatic Control Unit&#10;" title="228-77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17" y="794428"/>
            <a:ext cx="914400" cy="9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62" descr="Pneumatic Control Unit" title="228-77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8920" y="1749195"/>
            <a:ext cx="914400" cy="60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62" descr="Pneumatic Control Unit&#10;" title="228-77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513" y="1749369"/>
            <a:ext cx="914400" cy="60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62" descr="Pneumatic Control Unit&#10;" title="228-77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1363" y="1749369"/>
            <a:ext cx="914400" cy="60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62"/>
          <p:cNvSpPr/>
          <p:nvPr/>
        </p:nvSpPr>
        <p:spPr>
          <a:xfrm>
            <a:off x="236533" y="2520025"/>
            <a:ext cx="181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Control Unit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3" name="Google Shape;1223;p62" descr="Air Tank&#10;" title="228-77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956" y="3140672"/>
            <a:ext cx="786385" cy="188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62" descr="Air Tank&#10;" title="228-77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0229" y="3140672"/>
            <a:ext cx="662940" cy="188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62" descr="Air Tank&#10;" title="228-77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18617" y="3284397"/>
            <a:ext cx="800263" cy="66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62" descr="2x Pitch Pneumatic Cylinder&#10;" title="228-77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86511" y="5605384"/>
            <a:ext cx="225334" cy="34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62" descr="2x Pitch Pneumatic Cylinder&#10;" title="228-77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737810" y="5205372"/>
            <a:ext cx="354408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62" descr="2x Pitch Pneumatic Cylinder&#10;" title="228-77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794402" y="5603135"/>
            <a:ext cx="234367" cy="11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62"/>
          <p:cNvSpPr/>
          <p:nvPr/>
        </p:nvSpPr>
        <p:spPr>
          <a:xfrm>
            <a:off x="236525" y="6402050"/>
            <a:ext cx="2049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0" name="Google Shape;1230;p62" descr="4x Pitch Pneumatic Cylinder&#10;" title="228-77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1029668" y="6749893"/>
            <a:ext cx="234748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62" descr="4x Pitch Pneumatic Cylinder&#10;" title="228-77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5400000">
            <a:off x="970980" y="6344543"/>
            <a:ext cx="352122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62" descr="4x Pitch Pneumatic Cylinder" title="228-77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45391" y="6973153"/>
            <a:ext cx="230233" cy="3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62"/>
          <p:cNvSpPr/>
          <p:nvPr/>
        </p:nvSpPr>
        <p:spPr>
          <a:xfrm>
            <a:off x="236550" y="7777025"/>
            <a:ext cx="2049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4" name="Google Shape;1234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3908832" y="1331111"/>
            <a:ext cx="583184" cy="152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6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42975" y="1061372"/>
            <a:ext cx="1526609" cy="68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6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5751505" y="1117019"/>
            <a:ext cx="685952" cy="57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6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5045389" y="1116316"/>
            <a:ext cx="685952" cy="5760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62"/>
          <p:cNvSpPr/>
          <p:nvPr/>
        </p:nvSpPr>
        <p:spPr>
          <a:xfrm>
            <a:off x="3442968" y="2520033"/>
            <a:ext cx="134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Pump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9" name="Google Shape;1239;p62" descr="Pneumatic Fittings&#10;" title="228-772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10800000">
            <a:off x="3496794" y="3651492"/>
            <a:ext cx="320040" cy="2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62" descr="Pneumatic Fittings&#10;" title="228-772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496788" y="3424618"/>
            <a:ext cx="320040" cy="20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62" descr="Pneumatic Fittings&#10;" title="228-772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4408288" y="3366460"/>
            <a:ext cx="315081" cy="17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62" descr="Pneumatic Fittings&#10;" title="228-772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75812" y="3711028"/>
            <a:ext cx="180023" cy="20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62" descr="Pneumatic Fittings" title="228-772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-5400000">
            <a:off x="3985292" y="3624131"/>
            <a:ext cx="265317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62" descr="Pneumatic Fittings&#10;" title="228-772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29157" y="3419577"/>
            <a:ext cx="265176" cy="205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62"/>
          <p:cNvSpPr/>
          <p:nvPr/>
        </p:nvSpPr>
        <p:spPr>
          <a:xfrm>
            <a:off x="3436893" y="4118460"/>
            <a:ext cx="134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Fittings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63"/>
          <p:cNvSpPr/>
          <p:nvPr/>
        </p:nvSpPr>
        <p:spPr>
          <a:xfrm>
            <a:off x="5029211" y="5262600"/>
            <a:ext cx="182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Dual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1" name="Google Shape;1251;p63"/>
          <p:cNvSpPr/>
          <p:nvPr/>
        </p:nvSpPr>
        <p:spPr>
          <a:xfrm>
            <a:off x="243379" y="2974847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2" name="Google Shape;1252;p63" descr="IQ Robot Brain (2nd Gen)" title="228-6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12269" y="3695543"/>
            <a:ext cx="1372193" cy="8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63"/>
          <p:cNvSpPr/>
          <p:nvPr/>
        </p:nvSpPr>
        <p:spPr>
          <a:xfrm>
            <a:off x="243380" y="5717764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6480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4" name="Google Shape;1254;p63" descr="IQ Robot Brain (1st Gen)" title="228-2540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1268531" y="676704"/>
            <a:ext cx="1828800" cy="137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63" descr="IQ Robot Brain (2nd Gen)" title="228-6480"/>
          <p:cNvPicPr preferRelativeResize="0"/>
          <p:nvPr/>
        </p:nvPicPr>
        <p:blipFill rotWithShape="1">
          <a:blip r:embed="rId5">
            <a:alphaModFix/>
          </a:blip>
          <a:srcRect t="29" b="29"/>
          <a:stretch/>
        </p:blipFill>
        <p:spPr>
          <a:xfrm>
            <a:off x="1268530" y="3426636"/>
            <a:ext cx="1828801" cy="13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63" descr="IQ Robot Brain (2nd Gen)" title="228-64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2620" y="4866169"/>
            <a:ext cx="1935990" cy="84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63" descr="IQ Robot Brain (2nd Gen)" title="228-6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31417" y="3695542"/>
            <a:ext cx="1372193" cy="842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63"/>
          <p:cNvSpPr/>
          <p:nvPr/>
        </p:nvSpPr>
        <p:spPr>
          <a:xfrm>
            <a:off x="2974726" y="7318075"/>
            <a:ext cx="2044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7106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9" name="Google Shape;1259;p63"/>
          <p:cNvSpPr/>
          <p:nvPr/>
        </p:nvSpPr>
        <p:spPr>
          <a:xfrm>
            <a:off x="243375" y="8915775"/>
            <a:ext cx="1332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Optical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7082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0" name="Google Shape;1260;p63"/>
          <p:cNvSpPr/>
          <p:nvPr/>
        </p:nvSpPr>
        <p:spPr>
          <a:xfrm>
            <a:off x="2979000" y="8915775"/>
            <a:ext cx="1367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Bumper Switch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2677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1" name="Google Shape;1261;p63" descr="IQ Bumper Switch" title="228-26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1472" y="7882188"/>
            <a:ext cx="914400" cy="45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63" descr="IQ Bumper Switch" title="228-2677"/>
          <p:cNvPicPr preferRelativeResize="0"/>
          <p:nvPr/>
        </p:nvPicPr>
        <p:blipFill rotWithShape="1">
          <a:blip r:embed="rId9">
            <a:alphaModFix/>
          </a:blip>
          <a:srcRect t="367" b="377"/>
          <a:stretch/>
        </p:blipFill>
        <p:spPr>
          <a:xfrm>
            <a:off x="4115369" y="8425995"/>
            <a:ext cx="450707" cy="48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63" descr="IQ Bumper Switch" title="228-2677"/>
          <p:cNvPicPr preferRelativeResize="0"/>
          <p:nvPr/>
        </p:nvPicPr>
        <p:blipFill rotWithShape="1">
          <a:blip r:embed="rId10">
            <a:alphaModFix/>
          </a:blip>
          <a:srcRect t="29" b="39"/>
          <a:stretch/>
        </p:blipFill>
        <p:spPr>
          <a:xfrm>
            <a:off x="3084897" y="8422572"/>
            <a:ext cx="914399" cy="49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63" descr="IQ Touch LED" title="228-30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9667" y="6172660"/>
            <a:ext cx="457200" cy="45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63" descr="IQ Touch LED" title="228-3010"/>
          <p:cNvPicPr preferRelativeResize="0"/>
          <p:nvPr/>
        </p:nvPicPr>
        <p:blipFill rotWithShape="1">
          <a:blip r:embed="rId12">
            <a:alphaModFix/>
          </a:blip>
          <a:srcRect t="268" b="258"/>
          <a:stretch/>
        </p:blipFill>
        <p:spPr>
          <a:xfrm>
            <a:off x="916407" y="6748646"/>
            <a:ext cx="457200" cy="57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63" descr="IQ Optical Sensor" title="228-70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18109" y="8452030"/>
            <a:ext cx="457200" cy="45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63" descr="IQ Optical Sensor" title="228-708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7951" y="7994268"/>
            <a:ext cx="457200" cy="4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63" descr="IQ Optical Sensor" title="228-70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7950" y="8450827"/>
            <a:ext cx="457200" cy="4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63" descr="IQ Distance Sensor (2nd Gen)" title="228-710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74720" y="6177940"/>
            <a:ext cx="457200" cy="4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63" descr="IQ Distance Sensor (2nd Gen)" title="228-710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974728" y="6856516"/>
            <a:ext cx="457200" cy="46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63" descr="IQ Distance Sensor (2nd Gen)" title="228-71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64885" y="6859938"/>
            <a:ext cx="457200" cy="45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63" descr="IQ Touch LED" title="228-3010"/>
          <p:cNvPicPr preferRelativeResize="0"/>
          <p:nvPr/>
        </p:nvPicPr>
        <p:blipFill rotWithShape="1">
          <a:blip r:embed="rId18">
            <a:alphaModFix/>
          </a:blip>
          <a:srcRect t="268" b="258"/>
          <a:stretch/>
        </p:blipFill>
        <p:spPr>
          <a:xfrm>
            <a:off x="229669" y="6747044"/>
            <a:ext cx="457200" cy="57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63"/>
          <p:cNvSpPr/>
          <p:nvPr/>
        </p:nvSpPr>
        <p:spPr>
          <a:xfrm>
            <a:off x="229675" y="7318075"/>
            <a:ext cx="114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Touch LED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4" name="Google Shape;1274;p63"/>
          <p:cNvSpPr/>
          <p:nvPr/>
        </p:nvSpPr>
        <p:spPr>
          <a:xfrm>
            <a:off x="5038950" y="3668600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Single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5" name="Google Shape;1275;p63" descr="Single Motor Support Cap" title="228-2500-159"/>
          <p:cNvPicPr preferRelativeResize="0"/>
          <p:nvPr/>
        </p:nvPicPr>
        <p:blipFill rotWithShape="1">
          <a:blip r:embed="rId19">
            <a:alphaModFix/>
          </a:blip>
          <a:srcRect l="874" r="874"/>
          <a:stretch/>
        </p:blipFill>
        <p:spPr>
          <a:xfrm rot="-5400000">
            <a:off x="5428208" y="3028636"/>
            <a:ext cx="229294" cy="103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63" descr="Single Motor Support Cap" title="228-2500-159"/>
          <p:cNvPicPr preferRelativeResize="0"/>
          <p:nvPr/>
        </p:nvPicPr>
        <p:blipFill rotWithShape="1">
          <a:blip r:embed="rId20">
            <a:alphaModFix/>
          </a:blip>
          <a:srcRect t="40" b="-542"/>
          <a:stretch/>
        </p:blipFill>
        <p:spPr>
          <a:xfrm rot="-5400000">
            <a:off x="5315842" y="2567437"/>
            <a:ext cx="457073" cy="103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63"/>
          <p:cNvSpPr/>
          <p:nvPr/>
        </p:nvSpPr>
        <p:spPr>
          <a:xfrm>
            <a:off x="5029900" y="6176400"/>
            <a:ext cx="114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Cable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8" name="Google Shape;1278;p63" descr="Cable Anchor" title="228-2500-158"/>
          <p:cNvPicPr preferRelativeResize="0"/>
          <p:nvPr/>
        </p:nvPicPr>
        <p:blipFill rotWithShape="1">
          <a:blip r:embed="rId21">
            <a:alphaModFix/>
          </a:blip>
          <a:srcRect l="49" r="49"/>
          <a:stretch/>
        </p:blipFill>
        <p:spPr>
          <a:xfrm>
            <a:off x="5179497" y="6014888"/>
            <a:ext cx="374904" cy="16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63" descr="Cable Anchor" title="228-2500-15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179496" y="5864753"/>
            <a:ext cx="374904" cy="14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63"/>
          <p:cNvSpPr/>
          <p:nvPr/>
        </p:nvSpPr>
        <p:spPr>
          <a:xfrm>
            <a:off x="5029213" y="2285325"/>
            <a:ext cx="114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Smart Motor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1" name="Google Shape;1281;p63" descr="IQ Smart Motor" title="228-256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5034385" y="689566"/>
            <a:ext cx="1028701" cy="45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63" descr="IQ Smart Motor" title="228-256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406" y="1360351"/>
            <a:ext cx="459498" cy="91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63" descr="IQ Smart Motor" title="228-256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flipH="1">
            <a:off x="5029190" y="1360351"/>
            <a:ext cx="1039091" cy="91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63" descr="Dual Motor Support Cap" title="228-2500-16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029188" y="4098712"/>
            <a:ext cx="1257301" cy="68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63" descr="Dual Motor Support Cap" title="228-2500-16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023780" y="4913392"/>
            <a:ext cx="1257300" cy="22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63" descr="IQ Robot Brain (1st Gen)" title="228-254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68971" y="2181744"/>
            <a:ext cx="1935989" cy="78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63" descr="IQ Robot Brain (1st Gen)" title="228-254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-71428" y="988949"/>
            <a:ext cx="1371177" cy="77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63" descr="IQ Robot Brain (1st Gen)" title="228-254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-5400000">
            <a:off x="3059763" y="997086"/>
            <a:ext cx="1371426" cy="73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63" descr="IQ Color Sensor" title="228-301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597316" y="6172275"/>
            <a:ext cx="457200" cy="4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63" descr="IQ Color Sensor" title="228-301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290678" y="6854171"/>
            <a:ext cx="451363" cy="4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63" descr="IQ Color Sensor" title="228-301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99488" y="6854165"/>
            <a:ext cx="452860" cy="4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63"/>
          <p:cNvSpPr/>
          <p:nvPr/>
        </p:nvSpPr>
        <p:spPr>
          <a:xfrm>
            <a:off x="1602975" y="7316150"/>
            <a:ext cx="114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Color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3" name="Google Shape;1293;p63" descr="IQ Gyro Sensor" title="228-30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598438" y="8010392"/>
            <a:ext cx="458665" cy="4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63" descr="IQ Gyro Sensor" title="228-30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601338" y="8467630"/>
            <a:ext cx="452860" cy="4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63" descr="IQ Gyro Sensor" title="228-30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294675" y="8467630"/>
            <a:ext cx="452860" cy="4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63"/>
          <p:cNvSpPr/>
          <p:nvPr/>
        </p:nvSpPr>
        <p:spPr>
          <a:xfrm>
            <a:off x="1607725" y="8924850"/>
            <a:ext cx="114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Gyro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7" name="Google Shape;1297;p63" descr="IQ Distance Sensor (1st Gen)" title="228-301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801646" y="7770100"/>
            <a:ext cx="914400" cy="45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63" descr="IQ Distance Sensor (1st Gen)" title="228-301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4805923" y="8455627"/>
            <a:ext cx="905854" cy="45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63" descr="IQ Distance Sensor (1st Gen)" title="228-301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943595" y="8455627"/>
            <a:ext cx="452860" cy="456885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63"/>
          <p:cNvSpPr/>
          <p:nvPr/>
        </p:nvSpPr>
        <p:spPr>
          <a:xfrm>
            <a:off x="4801650" y="8921300"/>
            <a:ext cx="228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1" name="Google Shape;1301;p6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&amp; Accessories (Half Scale)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6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- 1x Beams (Half Scale)</a:t>
            </a:r>
            <a:endParaRPr/>
          </a:p>
        </p:txBody>
      </p:sp>
      <p:sp>
        <p:nvSpPr>
          <p:cNvPr id="1307" name="Google Shape;1307;p64"/>
          <p:cNvSpPr/>
          <p:nvPr/>
        </p:nvSpPr>
        <p:spPr>
          <a:xfrm>
            <a:off x="922151" y="11480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8" name="Google Shape;1308;p64"/>
          <p:cNvSpPr/>
          <p:nvPr/>
        </p:nvSpPr>
        <p:spPr>
          <a:xfrm>
            <a:off x="1146673" y="16060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9" name="Google Shape;1309;p64"/>
          <p:cNvSpPr/>
          <p:nvPr/>
        </p:nvSpPr>
        <p:spPr>
          <a:xfrm>
            <a:off x="1377523" y="2062475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0" name="Google Shape;1310;p64"/>
          <p:cNvSpPr/>
          <p:nvPr/>
        </p:nvSpPr>
        <p:spPr>
          <a:xfrm>
            <a:off x="1608973" y="2518375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1" name="Google Shape;1311;p64"/>
          <p:cNvSpPr/>
          <p:nvPr/>
        </p:nvSpPr>
        <p:spPr>
          <a:xfrm>
            <a:off x="1835050" y="2978652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2" name="Google Shape;1312;p64"/>
          <p:cNvSpPr/>
          <p:nvPr/>
        </p:nvSpPr>
        <p:spPr>
          <a:xfrm>
            <a:off x="2062701" y="34325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3" name="Google Shape;1313;p64"/>
          <p:cNvSpPr/>
          <p:nvPr/>
        </p:nvSpPr>
        <p:spPr>
          <a:xfrm>
            <a:off x="2294075" y="38912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4" name="Google Shape;1314;p64"/>
          <p:cNvSpPr/>
          <p:nvPr/>
        </p:nvSpPr>
        <p:spPr>
          <a:xfrm>
            <a:off x="2518075" y="434310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5" name="Google Shape;1315;p64"/>
          <p:cNvSpPr/>
          <p:nvPr/>
        </p:nvSpPr>
        <p:spPr>
          <a:xfrm>
            <a:off x="2749525" y="480180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6" name="Google Shape;1316;p64"/>
          <p:cNvSpPr/>
          <p:nvPr/>
        </p:nvSpPr>
        <p:spPr>
          <a:xfrm>
            <a:off x="2975601" y="526310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7" name="Google Shape;1317;p64"/>
          <p:cNvSpPr/>
          <p:nvPr/>
        </p:nvSpPr>
        <p:spPr>
          <a:xfrm>
            <a:off x="687648" y="6900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8" name="Google Shape;1318;p64"/>
          <p:cNvSpPr/>
          <p:nvPr/>
        </p:nvSpPr>
        <p:spPr>
          <a:xfrm>
            <a:off x="3203250" y="571755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9" name="Google Shape;1319;p64"/>
          <p:cNvSpPr/>
          <p:nvPr/>
        </p:nvSpPr>
        <p:spPr>
          <a:xfrm>
            <a:off x="3432149" y="6174900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0" name="Google Shape;1320;p64"/>
          <p:cNvSpPr/>
          <p:nvPr/>
        </p:nvSpPr>
        <p:spPr>
          <a:xfrm>
            <a:off x="3665475" y="6633875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1" name="Google Shape;1321;p64"/>
          <p:cNvSpPr/>
          <p:nvPr/>
        </p:nvSpPr>
        <p:spPr>
          <a:xfrm>
            <a:off x="4116150" y="7088325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2" name="Google Shape;1322;p64"/>
          <p:cNvSpPr/>
          <p:nvPr/>
        </p:nvSpPr>
        <p:spPr>
          <a:xfrm>
            <a:off x="4572701" y="7549627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3" name="Google Shape;1323;p64"/>
          <p:cNvSpPr/>
          <p:nvPr/>
        </p:nvSpPr>
        <p:spPr>
          <a:xfrm>
            <a:off x="5037925" y="8004075"/>
            <a:ext cx="1133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4" name="Google Shape;1324;p64" descr="1x1 Beam" title="228-2500-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88" y="1034863"/>
            <a:ext cx="228600" cy="11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64" descr="1x1 Beam&#10;" title="228-2500-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88" y="795625"/>
            <a:ext cx="228600" cy="22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64" descr="1x2 Beam&#10;" title="228-2500-001"/>
          <p:cNvPicPr preferRelativeResize="0"/>
          <p:nvPr/>
        </p:nvPicPr>
        <p:blipFill rotWithShape="1">
          <a:blip r:embed="rId5">
            <a:alphaModFix/>
          </a:blip>
          <a:srcRect t="169" b="169"/>
          <a:stretch/>
        </p:blipFill>
        <p:spPr>
          <a:xfrm>
            <a:off x="338552" y="1257430"/>
            <a:ext cx="457200" cy="2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64" descr="1x2 Beam&#10;" title="228-2500-0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545" y="1489402"/>
            <a:ext cx="457200" cy="11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64" descr="1x3 Beam&#10;" title="228-2500-0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552" y="1947613"/>
            <a:ext cx="685800" cy="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64" descr="1x3 Beam" title="228-2500-0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552" y="1714798"/>
            <a:ext cx="6858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64" descr="1x4 Beam" title="228-2500-0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0052" y="2173436"/>
            <a:ext cx="914400" cy="22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64" descr="1x4 Beam" title="228-2500-0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0056" y="2406529"/>
            <a:ext cx="9144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64" descr="1x5 Beam&#10;" title="228-2500-00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200" y="2626586"/>
            <a:ext cx="11430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64" descr="1x5 Beam&#10;" title="228-2500-00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2200" y="2859679"/>
            <a:ext cx="1143001" cy="12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64" descr="1x6 Beam&#10;" title="228-2500-00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2200" y="3080584"/>
            <a:ext cx="1371599" cy="23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64" descr="1x6 Beam" title="228-2500-00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2200" y="3312854"/>
            <a:ext cx="1371599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64" descr="1x7 Beam" title="228-2500-00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2629" y="3778741"/>
            <a:ext cx="16002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64" descr="1x7 Beam&#10;" title="228-2500-00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6104" y="3544277"/>
            <a:ext cx="1600200" cy="2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64" descr="1x8 Beam" title="228-2500-00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2050" y="4002525"/>
            <a:ext cx="1828801" cy="23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64" descr="1x8 Beam" title="228-2500-00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2046" y="4231916"/>
            <a:ext cx="1828802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64" descr="1x9 Beam" title="228-2500-00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38479" y="4457093"/>
            <a:ext cx="20573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64" descr="1x9 Beam" title="228-2500-00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8479" y="4689806"/>
            <a:ext cx="2057399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64" descr="1x10 Beam&#10;" title="228-2500-00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42200" y="4914275"/>
            <a:ext cx="22860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64" descr="1x10 Beam&#10;" title="228-2500-00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42196" y="5147421"/>
            <a:ext cx="2286003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64" descr="1x11 Beam&#10;" title="228-2500-01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40792" y="5373523"/>
            <a:ext cx="2514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64" descr="1x11 Beam&#10;" title="228-2500-01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40750" y="5605085"/>
            <a:ext cx="25146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64" descr="1x12 Beam&#10;" title="228-2500-01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9556" y="5828648"/>
            <a:ext cx="2743203" cy="22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64" descr="1x12 Beam" title="228-2500-01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39552" y="6062257"/>
            <a:ext cx="2743203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64" descr="1x13 Beam" title="228-2500-01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43864" y="6515677"/>
            <a:ext cx="2971802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64" descr="1x13 Beam&#10;" title="228-2500-01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40743" y="6286263"/>
            <a:ext cx="2971802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64" descr="1x14 Beam&#10;" title="228-2500-01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37306" y="6738100"/>
            <a:ext cx="32003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64" descr="1x14 Beam" title="228-2500-0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37310" y="6972682"/>
            <a:ext cx="3200399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64" descr="1x16 Beam&#10;" title="228-2500-0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40652" y="7201035"/>
            <a:ext cx="3657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64" descr="1x16 Beam" title="228-2500-0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44031" y="7432289"/>
            <a:ext cx="3657600" cy="11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64" descr="1x18 Beam&#10;" title="228-2500-0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41427" y="7654323"/>
            <a:ext cx="4114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64" descr="1x18 Beam&#10;" title="228-2500-015"/>
          <p:cNvPicPr preferRelativeResize="0"/>
          <p:nvPr/>
        </p:nvPicPr>
        <p:blipFill rotWithShape="1">
          <a:blip r:embed="rId34">
            <a:alphaModFix/>
          </a:blip>
          <a:srcRect t="961" b="951"/>
          <a:stretch/>
        </p:blipFill>
        <p:spPr>
          <a:xfrm>
            <a:off x="342018" y="7882695"/>
            <a:ext cx="41148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64" descr="1x20 Beam" title="228-2500-01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43547" y="8340971"/>
            <a:ext cx="45720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64" descr="1x20 Beam&#10;" title="228-2500-01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43543" y="8112395"/>
            <a:ext cx="4572001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5"/>
          <p:cNvSpPr/>
          <p:nvPr/>
        </p:nvSpPr>
        <p:spPr>
          <a:xfrm>
            <a:off x="232548" y="9374950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3" name="Google Shape;1363;p65"/>
          <p:cNvSpPr/>
          <p:nvPr/>
        </p:nvSpPr>
        <p:spPr>
          <a:xfrm>
            <a:off x="4120345" y="4806113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4" name="Google Shape;1364;p65"/>
          <p:cNvSpPr/>
          <p:nvPr/>
        </p:nvSpPr>
        <p:spPr>
          <a:xfrm>
            <a:off x="236597" y="3663378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5" name="Google Shape;1365;p65"/>
          <p:cNvSpPr/>
          <p:nvPr/>
        </p:nvSpPr>
        <p:spPr>
          <a:xfrm>
            <a:off x="3203752" y="2516050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6" name="Google Shape;1366;p6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- 2x Beams (Half Scale)</a:t>
            </a:r>
            <a:endParaRPr/>
          </a:p>
        </p:txBody>
      </p:sp>
      <p:sp>
        <p:nvSpPr>
          <p:cNvPr id="1367" name="Google Shape;1367;p65"/>
          <p:cNvSpPr/>
          <p:nvPr/>
        </p:nvSpPr>
        <p:spPr>
          <a:xfrm>
            <a:off x="4804073" y="7090378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8" name="Google Shape;1368;p65"/>
          <p:cNvSpPr/>
          <p:nvPr/>
        </p:nvSpPr>
        <p:spPr>
          <a:xfrm>
            <a:off x="236598" y="4802721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9" name="Google Shape;1369;p65"/>
          <p:cNvSpPr/>
          <p:nvPr/>
        </p:nvSpPr>
        <p:spPr>
          <a:xfrm>
            <a:off x="236600" y="708717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0" name="Google Shape;1370;p65"/>
          <p:cNvSpPr/>
          <p:nvPr/>
        </p:nvSpPr>
        <p:spPr>
          <a:xfrm>
            <a:off x="236599" y="823422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1" name="Google Shape;1371;p65"/>
          <p:cNvSpPr/>
          <p:nvPr/>
        </p:nvSpPr>
        <p:spPr>
          <a:xfrm>
            <a:off x="236598" y="5946688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2" name="Google Shape;1372;p65"/>
          <p:cNvSpPr/>
          <p:nvPr/>
        </p:nvSpPr>
        <p:spPr>
          <a:xfrm>
            <a:off x="233126" y="137837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3" name="Google Shape;1373;p65"/>
          <p:cNvSpPr/>
          <p:nvPr/>
        </p:nvSpPr>
        <p:spPr>
          <a:xfrm>
            <a:off x="232540" y="2514896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4" name="Google Shape;1374;p65"/>
          <p:cNvSpPr/>
          <p:nvPr/>
        </p:nvSpPr>
        <p:spPr>
          <a:xfrm>
            <a:off x="5034624" y="823162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5" name="Google Shape;1375;p65"/>
          <p:cNvSpPr/>
          <p:nvPr/>
        </p:nvSpPr>
        <p:spPr>
          <a:xfrm>
            <a:off x="4580998" y="594512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6" name="Google Shape;1376;p65"/>
          <p:cNvSpPr/>
          <p:nvPr/>
        </p:nvSpPr>
        <p:spPr>
          <a:xfrm>
            <a:off x="2750450" y="137837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7" name="Google Shape;1377;p65"/>
          <p:cNvSpPr/>
          <p:nvPr/>
        </p:nvSpPr>
        <p:spPr>
          <a:xfrm>
            <a:off x="3662907" y="3664685"/>
            <a:ext cx="113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8" name="Google Shape;1378;p65" descr="2x2 Beam" title="228-2500-0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19" y="1258995"/>
            <a:ext cx="455686" cy="11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65" descr="2x2 Beam&#10;" title="228-2500-0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63" y="798841"/>
            <a:ext cx="457200" cy="4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65" descr="2x3 Beam&#10;" title="228-2500-0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855" y="2408710"/>
            <a:ext cx="685800" cy="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65" descr="2x3 Beam&#10;" title="228-2500-0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859" y="1944023"/>
            <a:ext cx="685800" cy="45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65" descr="2x4 Beam&#10;" title="228-2500-0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697" y="3087976"/>
            <a:ext cx="914400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65" descr="2x4 Beam" title="228-2500-0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697" y="3548647"/>
            <a:ext cx="914400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65" descr="2x5 Beam&#10;" title="228-2500-0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2621" y="4224935"/>
            <a:ext cx="1143001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65" descr="2x5 Beam" title="228-2500-0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2617" y="4685367"/>
            <a:ext cx="1143001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65" descr="2x6 Beam&#10;" title="228-2500-0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1847" y="5369482"/>
            <a:ext cx="1371601" cy="45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65" descr="2x6 Beam" title="228-2500-0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851" y="5831224"/>
            <a:ext cx="1371601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65" descr="2x7 Beam" title="228-2500-0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9542" y="6975324"/>
            <a:ext cx="1600200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65" descr="2x7 Beam&#10;" title="228-2500-0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9542" y="6513481"/>
            <a:ext cx="1600200" cy="45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65" descr="2x8 Beam&#10;" title="228-2500-0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2634" y="7654661"/>
            <a:ext cx="1828801" cy="45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65" descr="2x8 Beam" title="228-2500-0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3180" y="8115417"/>
            <a:ext cx="1828801" cy="1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65" descr="2x9 Beam&#10;" title="228-2500-0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38559" y="8797719"/>
            <a:ext cx="2057399" cy="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65" descr="2x9 Beam" title="228-2500-0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8555" y="9257755"/>
            <a:ext cx="2057399" cy="11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65" descr="2x10 Beam" title="228-2500-02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38603" y="8117339"/>
            <a:ext cx="2286003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65" descr="2x10 Beam" title="228-2500-0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139336" y="7656947"/>
            <a:ext cx="2286003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65" descr="2x11 Beam" title="228-2500-206"/>
          <p:cNvPicPr preferRelativeResize="0"/>
          <p:nvPr/>
        </p:nvPicPr>
        <p:blipFill rotWithShape="1">
          <a:blip r:embed="rId21">
            <a:alphaModFix/>
          </a:blip>
          <a:srcRect t="651" b="661"/>
          <a:stretch/>
        </p:blipFill>
        <p:spPr>
          <a:xfrm>
            <a:off x="4910330" y="6974072"/>
            <a:ext cx="2514600" cy="11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65" descr="2x11 Beam&#10;" title="228-2500-20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910330" y="6514587"/>
            <a:ext cx="2514601" cy="45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65" descr="2x14 Beam&#10;" title="228-2500-0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226702" y="4226997"/>
            <a:ext cx="3200399" cy="45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65" descr="2x14 Beam" title="228-2500-0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226698" y="4688337"/>
            <a:ext cx="3200399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65" descr="2x12 Beam&#10;" title="228-2500-02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686590" y="5369448"/>
            <a:ext cx="2743203" cy="45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65" descr="2x12 Beam" title="228-2500-02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86590" y="5828325"/>
            <a:ext cx="2743203" cy="11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65" descr="2x16 Beam&#10;" title="228-2500-02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770568" y="3085423"/>
            <a:ext cx="3657600" cy="45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65" descr="2x16 Beam" title="228-2500-02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770563" y="3544371"/>
            <a:ext cx="3657600" cy="1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65" descr="2x18 Beam" title="228-2500-02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313387" y="2407019"/>
            <a:ext cx="4114801" cy="11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65" descr="2x18 Beam&#10;" title="228-2500-02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313387" y="1941764"/>
            <a:ext cx="4114801" cy="45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65" descr="2x20 Beam" title="228-2500-03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852170" y="1261673"/>
            <a:ext cx="45720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65" descr="2x20 Beam&#10;" title="228-2500-03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852183" y="801010"/>
            <a:ext cx="457200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66"/>
          <p:cNvSpPr/>
          <p:nvPr/>
        </p:nvSpPr>
        <p:spPr>
          <a:xfrm>
            <a:off x="238652" y="7547675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3" name="Google Shape;1413;p66"/>
          <p:cNvSpPr/>
          <p:nvPr/>
        </p:nvSpPr>
        <p:spPr>
          <a:xfrm>
            <a:off x="4117171" y="1605920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4" name="Google Shape;1414;p66"/>
          <p:cNvSpPr/>
          <p:nvPr/>
        </p:nvSpPr>
        <p:spPr>
          <a:xfrm>
            <a:off x="1378240" y="5950609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5" name="Google Shape;1415;p66"/>
          <p:cNvSpPr/>
          <p:nvPr/>
        </p:nvSpPr>
        <p:spPr>
          <a:xfrm>
            <a:off x="2519838" y="1605925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6" name="Google Shape;1416;p66"/>
          <p:cNvSpPr/>
          <p:nvPr/>
        </p:nvSpPr>
        <p:spPr>
          <a:xfrm>
            <a:off x="1382547" y="1605929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7" name="Google Shape;1417;p66"/>
          <p:cNvSpPr/>
          <p:nvPr/>
        </p:nvSpPr>
        <p:spPr>
          <a:xfrm>
            <a:off x="238650" y="1605934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8" name="Google Shape;1418;p66"/>
          <p:cNvSpPr/>
          <p:nvPr/>
        </p:nvSpPr>
        <p:spPr>
          <a:xfrm>
            <a:off x="238661" y="2974246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9" name="Google Shape;1419;p66"/>
          <p:cNvSpPr/>
          <p:nvPr/>
        </p:nvSpPr>
        <p:spPr>
          <a:xfrm>
            <a:off x="2751575" y="2972579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0" name="Google Shape;1420;p66"/>
          <p:cNvSpPr/>
          <p:nvPr/>
        </p:nvSpPr>
        <p:spPr>
          <a:xfrm>
            <a:off x="238650" y="4349208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1" name="Google Shape;1421;p66"/>
          <p:cNvSpPr/>
          <p:nvPr/>
        </p:nvSpPr>
        <p:spPr>
          <a:xfrm>
            <a:off x="2982554" y="5948700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2" name="Google Shape;1422;p66"/>
          <p:cNvSpPr/>
          <p:nvPr/>
        </p:nvSpPr>
        <p:spPr>
          <a:xfrm>
            <a:off x="238654" y="5949775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3" name="Google Shape;1423;p66"/>
          <p:cNvSpPr/>
          <p:nvPr/>
        </p:nvSpPr>
        <p:spPr>
          <a:xfrm>
            <a:off x="5032651" y="5942100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4" name="Google Shape;1424;p66"/>
          <p:cNvSpPr/>
          <p:nvPr/>
        </p:nvSpPr>
        <p:spPr>
          <a:xfrm>
            <a:off x="3209780" y="7546621"/>
            <a:ext cx="112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5" name="Google Shape;1425;p66" descr="3x3 Plate" title="228-2500-0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47" y="798600"/>
            <a:ext cx="685801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66" descr="3x3 Plate&#10;" title="228-2500-0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69" y="1491293"/>
            <a:ext cx="685801" cy="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66" descr="3x4 Plate&#10;" title="228-2500-0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4256" y="795551"/>
            <a:ext cx="914400" cy="68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66" descr="3x4 Plate" title="228-2500-0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4256" y="1487453"/>
            <a:ext cx="9144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66" descr="3x6 Plate&#10;" title="228-2500-0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7434" y="798217"/>
            <a:ext cx="1371601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66" descr="3x6 Plate" title="228-2500-0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3285" y="1490916"/>
            <a:ext cx="13716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66" descr="3x8 Plate&#10;" title="228-2500-035"/>
          <p:cNvPicPr preferRelativeResize="0"/>
          <p:nvPr/>
        </p:nvPicPr>
        <p:blipFill rotWithShape="1">
          <a:blip r:embed="rId9">
            <a:alphaModFix/>
          </a:blip>
          <a:srcRect t="59" b="59"/>
          <a:stretch/>
        </p:blipFill>
        <p:spPr>
          <a:xfrm>
            <a:off x="4227788" y="798606"/>
            <a:ext cx="1828801" cy="68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66" descr="3x8 Plate" title="228-2500-035"/>
          <p:cNvPicPr preferRelativeResize="0"/>
          <p:nvPr/>
        </p:nvPicPr>
        <p:blipFill rotWithShape="1">
          <a:blip r:embed="rId10">
            <a:alphaModFix/>
          </a:blip>
          <a:srcRect t="1969" b="1969"/>
          <a:stretch/>
        </p:blipFill>
        <p:spPr>
          <a:xfrm>
            <a:off x="4227788" y="1484588"/>
            <a:ext cx="1828801" cy="112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66" descr="3x10 Plate" title="228-2500-0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9044" y="2861651"/>
            <a:ext cx="2286003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66" descr="3x10 Plate&#10;" title="228-2500-0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9046" y="2172377"/>
            <a:ext cx="2286000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66" descr="3x12 Plate" title="228-2500-037"/>
          <p:cNvPicPr preferRelativeResize="0"/>
          <p:nvPr/>
        </p:nvPicPr>
        <p:blipFill rotWithShape="1">
          <a:blip r:embed="rId13">
            <a:alphaModFix/>
          </a:blip>
          <a:srcRect t="1333" b="1333"/>
          <a:stretch/>
        </p:blipFill>
        <p:spPr>
          <a:xfrm>
            <a:off x="2855448" y="2855535"/>
            <a:ext cx="2743202" cy="11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66" descr="3x12 Plate&#10;" title="228-2500-037"/>
          <p:cNvPicPr preferRelativeResize="0"/>
          <p:nvPr/>
        </p:nvPicPr>
        <p:blipFill rotWithShape="1">
          <a:blip r:embed="rId14">
            <a:alphaModFix/>
          </a:blip>
          <a:srcRect t="199" b="199"/>
          <a:stretch/>
        </p:blipFill>
        <p:spPr>
          <a:xfrm>
            <a:off x="2855498" y="2167882"/>
            <a:ext cx="2743202" cy="68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66" descr="3x16 Plate" title="228-2500-0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825" y="3541531"/>
            <a:ext cx="3657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66" descr="3x16 Plate" title="228-2500-0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1825" y="4231422"/>
            <a:ext cx="3657600" cy="1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66" descr="4x4 Plate" title="228-2500-04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2725" y="5834164"/>
            <a:ext cx="914400" cy="1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66" descr="4x4 Plate&#10;" title="228-2500-04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2729" y="4916689"/>
            <a:ext cx="914400" cy="91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66" descr="4x6 Plate" title="228-2500-042"/>
          <p:cNvPicPr preferRelativeResize="0"/>
          <p:nvPr/>
        </p:nvPicPr>
        <p:blipFill rotWithShape="1">
          <a:blip r:embed="rId19">
            <a:alphaModFix/>
          </a:blip>
          <a:srcRect t="2731" b="2741"/>
          <a:stretch/>
        </p:blipFill>
        <p:spPr>
          <a:xfrm>
            <a:off x="1486100" y="5825107"/>
            <a:ext cx="1371599" cy="11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66" descr="4x6 Plate&#10;" title="228-2500-04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86096" y="4910221"/>
            <a:ext cx="1371601" cy="91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66" descr="4x8 Plate" title="228-2500-04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88400" y="5828603"/>
            <a:ext cx="1828801" cy="1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66" descr="4x8 Plate&#10;" title="228-2500-04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84933" y="4914628"/>
            <a:ext cx="1828802" cy="91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66" descr="4x10 Plate&#10;" title="228-2500-044"/>
          <p:cNvPicPr preferRelativeResize="0"/>
          <p:nvPr/>
        </p:nvPicPr>
        <p:blipFill rotWithShape="1">
          <a:blip r:embed="rId23">
            <a:alphaModFix/>
          </a:blip>
          <a:srcRect l="49" r="49"/>
          <a:stretch/>
        </p:blipFill>
        <p:spPr>
          <a:xfrm>
            <a:off x="5147907" y="4916701"/>
            <a:ext cx="2286000" cy="9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66" descr="4x10 Plate" title="228-2500-044"/>
          <p:cNvPicPr preferRelativeResize="0"/>
          <p:nvPr/>
        </p:nvPicPr>
        <p:blipFill rotWithShape="1">
          <a:blip r:embed="rId24">
            <a:alphaModFix/>
          </a:blip>
          <a:srcRect t="2280" b="2280"/>
          <a:stretch/>
        </p:blipFill>
        <p:spPr>
          <a:xfrm>
            <a:off x="5147907" y="5840841"/>
            <a:ext cx="2286000" cy="11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66" descr="4x12 Plate" title="228-2500-04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9062" y="6513698"/>
            <a:ext cx="2743200" cy="9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66" descr="4x12 Plate" title="228-2500-04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37437" y="7437255"/>
            <a:ext cx="2743200" cy="11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66" descr="4x16 Plate" title="228-2500-04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313057" y="6515976"/>
            <a:ext cx="3657600" cy="9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66" descr="4x16 Plate" title="228-2500-04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311189" y="7438116"/>
            <a:ext cx="3657600" cy="1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6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Plates (Half Scale)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Rulers - Full Scale, Half Scale, Third Scale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00" y="1137625"/>
            <a:ext cx="457200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901" y="686801"/>
            <a:ext cx="914400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501" y="1594276"/>
            <a:ext cx="239955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728" y="1363985"/>
            <a:ext cx="4572001" cy="23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6914" y="1889600"/>
            <a:ext cx="3054097" cy="16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6700" y="2054673"/>
            <a:ext cx="166587" cy="30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1502525" y="6555875"/>
            <a:ext cx="5576100" cy="1639200"/>
          </a:xfrm>
          <a:prstGeom prst="rect">
            <a:avLst/>
          </a:prstGeom>
          <a:solidFill>
            <a:srgbClr val="D9EAD3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These rulers make measuring parts easy.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There are horizontal and vertical Rulers.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There are rulers for Full Scale, Half Scale and Third Scale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Place the Rulers next to, under, or over your drawings to measure hole counts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691525" y="8901675"/>
            <a:ext cx="13326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Full Scale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1152450" y="5357625"/>
            <a:ext cx="13326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Half Scale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1596925" y="4504175"/>
            <a:ext cx="13326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47625" dir="27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Third Scale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67"/>
          <p:cNvSpPr/>
          <p:nvPr/>
        </p:nvSpPr>
        <p:spPr>
          <a:xfrm>
            <a:off x="3663200" y="3665550"/>
            <a:ext cx="112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7" name="Google Shape;1457;p67"/>
          <p:cNvSpPr/>
          <p:nvPr/>
        </p:nvSpPr>
        <p:spPr>
          <a:xfrm>
            <a:off x="231225" y="3660275"/>
            <a:ext cx="112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8" name="Google Shape;1458;p67" descr="6x12 Plate" title="228-2500-0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97" y="2169517"/>
            <a:ext cx="2743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67" descr="6x12 Plate" title="228-2500-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54" y="3547974"/>
            <a:ext cx="2743200" cy="11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7" descr="12x12 Plate" title="228-2500-059"/>
          <p:cNvPicPr preferRelativeResize="0"/>
          <p:nvPr/>
        </p:nvPicPr>
        <p:blipFill rotWithShape="1">
          <a:blip r:embed="rId5">
            <a:alphaModFix/>
          </a:blip>
          <a:srcRect t="258" b="258"/>
          <a:stretch/>
        </p:blipFill>
        <p:spPr>
          <a:xfrm>
            <a:off x="3769375" y="3543490"/>
            <a:ext cx="27432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67" descr="12x12 Plate" title="228-2500-0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375" y="796863"/>
            <a:ext cx="2743202" cy="2743185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6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Plates - (Half Scale)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68"/>
          <p:cNvSpPr/>
          <p:nvPr/>
        </p:nvSpPr>
        <p:spPr>
          <a:xfrm>
            <a:off x="2519913" y="7319075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4x7x4 Offset Channel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8" name="Google Shape;1468;p68"/>
          <p:cNvSpPr/>
          <p:nvPr/>
        </p:nvSpPr>
        <p:spPr>
          <a:xfrm>
            <a:off x="6173024" y="7311325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9" name="Google Shape;1469;p68"/>
          <p:cNvSpPr/>
          <p:nvPr/>
        </p:nvSpPr>
        <p:spPr>
          <a:xfrm>
            <a:off x="4580711" y="7314498"/>
            <a:ext cx="133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0" name="Google Shape;1470;p6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(Half Scale)</a:t>
            </a:r>
            <a:endParaRPr/>
          </a:p>
        </p:txBody>
      </p:sp>
      <p:sp>
        <p:nvSpPr>
          <p:cNvPr id="1471" name="Google Shape;1471;p68"/>
          <p:cNvSpPr/>
          <p:nvPr/>
        </p:nvSpPr>
        <p:spPr>
          <a:xfrm>
            <a:off x="2289425" y="1373425"/>
            <a:ext cx="22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2x6x2 30 Degree Jogged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2" name="Google Shape;1472;p68"/>
          <p:cNvSpPr/>
          <p:nvPr/>
        </p:nvSpPr>
        <p:spPr>
          <a:xfrm>
            <a:off x="233825" y="1372700"/>
            <a:ext cx="204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30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3" name="Google Shape;1473;p68"/>
          <p:cNvSpPr/>
          <p:nvPr/>
        </p:nvSpPr>
        <p:spPr>
          <a:xfrm>
            <a:off x="3892750" y="2753080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45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4" name="Google Shape;1474;p68"/>
          <p:cNvSpPr/>
          <p:nvPr/>
        </p:nvSpPr>
        <p:spPr>
          <a:xfrm>
            <a:off x="398269" y="2749732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30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5" name="Google Shape;1475;p68"/>
          <p:cNvSpPr/>
          <p:nvPr/>
        </p:nvSpPr>
        <p:spPr>
          <a:xfrm>
            <a:off x="2291377" y="2745019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45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6" name="Google Shape;1476;p68"/>
          <p:cNvSpPr/>
          <p:nvPr/>
        </p:nvSpPr>
        <p:spPr>
          <a:xfrm>
            <a:off x="237858" y="4117352"/>
            <a:ext cx="204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7" name="Google Shape;1477;p68"/>
          <p:cNvSpPr/>
          <p:nvPr/>
        </p:nvSpPr>
        <p:spPr>
          <a:xfrm>
            <a:off x="2289426" y="4118625"/>
            <a:ext cx="22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2x4x2 Double 60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8" name="Google Shape;1478;p68"/>
          <p:cNvSpPr/>
          <p:nvPr/>
        </p:nvSpPr>
        <p:spPr>
          <a:xfrm>
            <a:off x="4580400" y="4117350"/>
            <a:ext cx="2499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9" name="Google Shape;1479;p68"/>
          <p:cNvSpPr/>
          <p:nvPr/>
        </p:nvSpPr>
        <p:spPr>
          <a:xfrm>
            <a:off x="5259548" y="5716134"/>
            <a:ext cx="205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Offset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0" name="Google Shape;1480;p68"/>
          <p:cNvSpPr/>
          <p:nvPr/>
        </p:nvSpPr>
        <p:spPr>
          <a:xfrm>
            <a:off x="3434875" y="5718725"/>
            <a:ext cx="181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1" name="Google Shape;1481;p68"/>
          <p:cNvSpPr/>
          <p:nvPr/>
        </p:nvSpPr>
        <p:spPr>
          <a:xfrm>
            <a:off x="1837654" y="5714125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2" name="Google Shape;1482;p68"/>
          <p:cNvSpPr/>
          <p:nvPr/>
        </p:nvSpPr>
        <p:spPr>
          <a:xfrm>
            <a:off x="233825" y="5718275"/>
            <a:ext cx="158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3" name="Google Shape;1483;p68"/>
          <p:cNvSpPr/>
          <p:nvPr/>
        </p:nvSpPr>
        <p:spPr>
          <a:xfrm>
            <a:off x="2977127" y="9374425"/>
            <a:ext cx="136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5x6.5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4" name="Google Shape;1484;p68"/>
          <p:cNvSpPr/>
          <p:nvPr/>
        </p:nvSpPr>
        <p:spPr>
          <a:xfrm>
            <a:off x="4802675" y="9373801"/>
            <a:ext cx="113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5" name="Google Shape;1485;p68"/>
          <p:cNvSpPr/>
          <p:nvPr/>
        </p:nvSpPr>
        <p:spPr>
          <a:xfrm>
            <a:off x="6167875" y="9374425"/>
            <a:ext cx="148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Delta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6" name="Google Shape;1486;p68"/>
          <p:cNvSpPr/>
          <p:nvPr/>
        </p:nvSpPr>
        <p:spPr>
          <a:xfrm>
            <a:off x="233823" y="9374425"/>
            <a:ext cx="136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7" name="Google Shape;1487;p68"/>
          <p:cNvSpPr/>
          <p:nvPr/>
        </p:nvSpPr>
        <p:spPr>
          <a:xfrm>
            <a:off x="1612724" y="9374425"/>
            <a:ext cx="136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8" name="Google Shape;1488;p68"/>
          <p:cNvSpPr/>
          <p:nvPr/>
        </p:nvSpPr>
        <p:spPr>
          <a:xfrm>
            <a:off x="233975" y="8002900"/>
            <a:ext cx="2736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7x9x11 (6x8x10 Triangle)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9" name="Google Shape;1489;p68" descr="2x2 30 Degree Beam" title="228-2500-1485"/>
          <p:cNvPicPr preferRelativeResize="0"/>
          <p:nvPr/>
        </p:nvPicPr>
        <p:blipFill rotWithShape="1">
          <a:blip r:embed="rId3">
            <a:alphaModFix/>
          </a:blip>
          <a:srcRect t="2918" b="2928"/>
          <a:stretch/>
        </p:blipFill>
        <p:spPr>
          <a:xfrm>
            <a:off x="609300" y="2506772"/>
            <a:ext cx="649225" cy="11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68" descr="3x3 30 Degree Angle Beam" title="228-2500-147"/>
          <p:cNvPicPr preferRelativeResize="0"/>
          <p:nvPr/>
        </p:nvPicPr>
        <p:blipFill rotWithShape="1">
          <a:blip r:embed="rId4">
            <a:alphaModFix/>
          </a:blip>
          <a:srcRect t="1756" b="1756"/>
          <a:stretch/>
        </p:blipFill>
        <p:spPr>
          <a:xfrm>
            <a:off x="407122" y="1265845"/>
            <a:ext cx="1074420" cy="11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68" descr="3x3 30 Degree Angle Beam" title="228-2500-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398271" y="803006"/>
            <a:ext cx="1088137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68" descr="2x6x2 30 Degree Jogged Beam" title="228-2500-1556"/>
          <p:cNvPicPr preferRelativeResize="0"/>
          <p:nvPr/>
        </p:nvPicPr>
        <p:blipFill rotWithShape="1">
          <a:blip r:embed="rId6">
            <a:alphaModFix/>
          </a:blip>
          <a:srcRect t="386" b="386"/>
          <a:stretch/>
        </p:blipFill>
        <p:spPr>
          <a:xfrm>
            <a:off x="2432523" y="697069"/>
            <a:ext cx="1760221" cy="45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68" descr="2x6x2 30 Degree Jogged Beam" title="228-2500-1556"/>
          <p:cNvPicPr preferRelativeResize="0"/>
          <p:nvPr/>
        </p:nvPicPr>
        <p:blipFill rotWithShape="1">
          <a:blip r:embed="rId7">
            <a:alphaModFix/>
          </a:blip>
          <a:srcRect l="-260"/>
          <a:stretch/>
        </p:blipFill>
        <p:spPr>
          <a:xfrm>
            <a:off x="2394775" y="1270897"/>
            <a:ext cx="1824113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68" descr="2x2 30 Degree Beam" title="228-2500-1485"/>
          <p:cNvPicPr preferRelativeResize="0"/>
          <p:nvPr/>
        </p:nvPicPr>
        <p:blipFill rotWithShape="1">
          <a:blip r:embed="rId8">
            <a:alphaModFix/>
          </a:blip>
          <a:srcRect t="159" b="169"/>
          <a:stretch/>
        </p:blipFill>
        <p:spPr>
          <a:xfrm>
            <a:off x="605535" y="1946539"/>
            <a:ext cx="649225" cy="3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68" descr="2x2 45 Degree Beam" title="228-2500-1486"/>
          <p:cNvPicPr preferRelativeResize="0"/>
          <p:nvPr/>
        </p:nvPicPr>
        <p:blipFill rotWithShape="1">
          <a:blip r:embed="rId9">
            <a:alphaModFix/>
          </a:blip>
          <a:srcRect t="3131" b="3121"/>
          <a:stretch/>
        </p:blipFill>
        <p:spPr>
          <a:xfrm>
            <a:off x="2469971" y="2513431"/>
            <a:ext cx="612649" cy="10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Google Shape;1496;p68" descr="2x2 45 Degree Beam" title="228-2500-1486"/>
          <p:cNvPicPr preferRelativeResize="0"/>
          <p:nvPr/>
        </p:nvPicPr>
        <p:blipFill rotWithShape="1">
          <a:blip r:embed="rId10">
            <a:alphaModFix/>
          </a:blip>
          <a:srcRect t="129" b="119"/>
          <a:stretch/>
        </p:blipFill>
        <p:spPr>
          <a:xfrm>
            <a:off x="2466550" y="1939469"/>
            <a:ext cx="617220" cy="38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68" descr="3x3 45 Degree Angle Beam" title="228-2500-1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05962" y="2510471"/>
            <a:ext cx="1005840" cy="11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68" descr="3x3 45 Degree Angle Beam" title="228-2500-1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 flipH="1">
            <a:off x="3905956" y="1937371"/>
            <a:ext cx="1005841" cy="55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68" descr="3x3 60 Degree Angle Beam" title="228-2500-149"/>
          <p:cNvPicPr preferRelativeResize="0"/>
          <p:nvPr/>
        </p:nvPicPr>
        <p:blipFill rotWithShape="1">
          <a:blip r:embed="rId13">
            <a:alphaModFix/>
          </a:blip>
          <a:srcRect l="49" r="49"/>
          <a:stretch/>
        </p:blipFill>
        <p:spPr>
          <a:xfrm>
            <a:off x="343989" y="3996697"/>
            <a:ext cx="914400" cy="11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68" descr="3x3 60 Degree Angle Beam" title="228-2500-1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7199998">
            <a:off x="343992" y="3310907"/>
            <a:ext cx="914398" cy="62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68" descr="2x4x2 Double 60 Degree Beam" title="228-2500-119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>
            <a:off x="2286439" y="3312221"/>
            <a:ext cx="1143000" cy="4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68" descr="2x4x2 Double 60 Degree Beam" title="228-2500-1199"/>
          <p:cNvPicPr preferRelativeResize="0"/>
          <p:nvPr/>
        </p:nvPicPr>
        <p:blipFill rotWithShape="1">
          <a:blip r:embed="rId16">
            <a:alphaModFix/>
          </a:blip>
          <a:srcRect t="1793" b="1793"/>
          <a:stretch/>
        </p:blipFill>
        <p:spPr>
          <a:xfrm>
            <a:off x="2286037" y="4001441"/>
            <a:ext cx="1143001" cy="11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68" descr="2x Wide, 3x3 60 Degree Angle Beam " title="228-2500-126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4845586" y="2955725"/>
            <a:ext cx="845824" cy="111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68" descr="2x Wide, 3x3 60 Degree Angle Beam " title="228-2500-126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15631" y="4009479"/>
            <a:ext cx="1120141" cy="10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68" descr="2x3 Right Angle Beam" title="228-2500-14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41273" y="5594178"/>
            <a:ext cx="684283" cy="11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68" descr="2x3 Right Angle Beam" title="228-2500-14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10800000" flipH="1">
            <a:off x="340517" y="4680668"/>
            <a:ext cx="685800" cy="45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68" descr="3x3 Right Angle Beam" title="228-2500-1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941825" y="5596536"/>
            <a:ext cx="684283" cy="11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68" descr="3x3 Right Angle Beam" title="228-2500-14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1941068" y="4681056"/>
            <a:ext cx="685800" cy="68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68" descr="3x5 Right Angle Beam" title="228-2500-150"/>
          <p:cNvPicPr preferRelativeResize="0"/>
          <p:nvPr/>
        </p:nvPicPr>
        <p:blipFill rotWithShape="1">
          <a:blip r:embed="rId22">
            <a:alphaModFix/>
          </a:blip>
          <a:srcRect t="1171" b="1162"/>
          <a:stretch/>
        </p:blipFill>
        <p:spPr>
          <a:xfrm>
            <a:off x="3541626" y="5600574"/>
            <a:ext cx="11430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68" descr="3x5 Right Angle Beam" title="228-2500-15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541623" y="4684964"/>
            <a:ext cx="1143001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68" descr="4x4 Offset Right Angle Beam" title="228-2500-151"/>
          <p:cNvPicPr preferRelativeResize="0"/>
          <p:nvPr/>
        </p:nvPicPr>
        <p:blipFill rotWithShape="1">
          <a:blip r:embed="rId24">
            <a:alphaModFix/>
          </a:blip>
          <a:srcRect t="39" b="49"/>
          <a:stretch/>
        </p:blipFill>
        <p:spPr>
          <a:xfrm>
            <a:off x="5371288" y="5597506"/>
            <a:ext cx="914400" cy="11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68" descr="4x4 Offset Right Angle Beam" title="228-2500-15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flipH="1">
            <a:off x="5369951" y="46810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68" descr="6x2x2 Tee Beam" title="228-2500-47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5400000">
            <a:off x="5141699" y="5827218"/>
            <a:ext cx="457200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68" descr="6x2x2 Tee Beam" title="228-2500-47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-5400000">
            <a:off x="5310464" y="6571431"/>
            <a:ext cx="114300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68" descr="5x2x2 Tee Beam" title="228-2500-160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177887" y="7199904"/>
            <a:ext cx="11430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68" descr="5x2x2 Tee Beam" title="228-2500-1601"/>
          <p:cNvPicPr preferRelativeResize="0"/>
          <p:nvPr/>
        </p:nvPicPr>
        <p:blipFill rotWithShape="1">
          <a:blip r:embed="rId29">
            <a:alphaModFix/>
          </a:blip>
          <a:srcRect t="199" b="199"/>
          <a:stretch/>
        </p:blipFill>
        <p:spPr>
          <a:xfrm>
            <a:off x="6168153" y="6282074"/>
            <a:ext cx="1143001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68" descr="5x6.5 Tee Beam" title="228-2500-15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-5400000">
            <a:off x="3253272" y="7940456"/>
            <a:ext cx="1146929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68" descr="5x6.5 Tee Beam" title="228-2500-152"/>
          <p:cNvPicPr preferRelativeResize="0"/>
          <p:nvPr/>
        </p:nvPicPr>
        <p:blipFill rotWithShape="1">
          <a:blip r:embed="rId31">
            <a:alphaModFix/>
          </a:blip>
          <a:srcRect t="-705" b="-40"/>
          <a:stretch/>
        </p:blipFill>
        <p:spPr>
          <a:xfrm rot="-5400000">
            <a:off x="3767584" y="8576609"/>
            <a:ext cx="106799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68" descr="3x4 Tee Beam" title="228-2500-144"/>
          <p:cNvPicPr preferRelativeResize="0"/>
          <p:nvPr/>
        </p:nvPicPr>
        <p:blipFill rotWithShape="1">
          <a:blip r:embed="rId32">
            <a:alphaModFix/>
          </a:blip>
          <a:srcRect t="49" b="59"/>
          <a:stretch/>
        </p:blipFill>
        <p:spPr>
          <a:xfrm>
            <a:off x="4907003" y="8339738"/>
            <a:ext cx="914400" cy="68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68" descr="3x4 Tee Beam" title="228-2500-14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08702" y="9253097"/>
            <a:ext cx="914400" cy="11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68" descr="7x9x11 (6x8x10 Triangle) Truss Plate" title="228-2500-11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5400000">
            <a:off x="570420" y="6058119"/>
            <a:ext cx="1600202" cy="20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68" descr="7x9x11 (6x8x10 Triangle) Truss Plate" title="228-2500-111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5400000">
            <a:off x="1315835" y="6919342"/>
            <a:ext cx="113157" cy="20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68" descr="4x7x4 Offset Channel Beam" title="228-2500-2001"/>
          <p:cNvPicPr preferRelativeResize="0"/>
          <p:nvPr/>
        </p:nvPicPr>
        <p:blipFill rotWithShape="1">
          <a:blip r:embed="rId36">
            <a:alphaModFix/>
          </a:blip>
          <a:srcRect t="2972" b="2972"/>
          <a:stretch/>
        </p:blipFill>
        <p:spPr>
          <a:xfrm>
            <a:off x="2634940" y="7203231"/>
            <a:ext cx="1600202" cy="11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68" descr="4x7x4 Offset Channel Beam" title="228-2500-200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628829" y="6284264"/>
            <a:ext cx="1600202" cy="91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68" descr="3x5 Wedge Beam" title="228-2500-1245"/>
          <p:cNvPicPr preferRelativeResize="0"/>
          <p:nvPr/>
        </p:nvPicPr>
        <p:blipFill rotWithShape="1">
          <a:blip r:embed="rId38">
            <a:alphaModFix/>
          </a:blip>
          <a:srcRect t="1858" b="1858"/>
          <a:stretch/>
        </p:blipFill>
        <p:spPr>
          <a:xfrm>
            <a:off x="342070" y="9258384"/>
            <a:ext cx="114300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68" descr="3x5 Wedge Beam" title="228-2500-124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10800000" flipH="1">
            <a:off x="342069" y="8565186"/>
            <a:ext cx="1143000" cy="69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68" descr="2x3 Delta Tee Beam" title="228-2500-1189"/>
          <p:cNvPicPr preferRelativeResize="0"/>
          <p:nvPr/>
        </p:nvPicPr>
        <p:blipFill rotWithShape="1">
          <a:blip r:embed="rId40">
            <a:alphaModFix/>
          </a:blip>
          <a:srcRect l="3041" r="-5437"/>
          <a:stretch/>
        </p:blipFill>
        <p:spPr>
          <a:xfrm rot="5400000">
            <a:off x="6567287" y="8966379"/>
            <a:ext cx="119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68" descr="2x3 Delta Tee Beam" title="228-2500-1189"/>
          <p:cNvPicPr preferRelativeResize="0"/>
          <p:nvPr/>
        </p:nvPicPr>
        <p:blipFill rotWithShape="1">
          <a:blip r:embed="rId41">
            <a:alphaModFix/>
          </a:blip>
          <a:srcRect t="189" b="199"/>
          <a:stretch/>
        </p:blipFill>
        <p:spPr>
          <a:xfrm rot="5400000">
            <a:off x="6400915" y="8339332"/>
            <a:ext cx="45948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68" descr="2x4 Wedge Beam" title="228-2500-1240"/>
          <p:cNvPicPr preferRelativeResize="0"/>
          <p:nvPr/>
        </p:nvPicPr>
        <p:blipFill rotWithShape="1">
          <a:blip r:embed="rId42">
            <a:alphaModFix/>
          </a:blip>
          <a:srcRect t="1133" b="1143"/>
          <a:stretch/>
        </p:blipFill>
        <p:spPr>
          <a:xfrm>
            <a:off x="1707223" y="9254928"/>
            <a:ext cx="9144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68" descr="2x4 Wedge Beam" title="228-2500-1240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 rot="10800000" flipH="1">
            <a:off x="1714077" y="8568022"/>
            <a:ext cx="914400" cy="45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69"/>
          <p:cNvSpPr/>
          <p:nvPr/>
        </p:nvSpPr>
        <p:spPr>
          <a:xfrm>
            <a:off x="236349" y="7548262"/>
            <a:ext cx="204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14x14 Octagon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6" name="Google Shape;1536;p6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Specialty Beams (Half Scale)</a:t>
            </a:r>
            <a:endParaRPr/>
          </a:p>
        </p:txBody>
      </p:sp>
      <p:sp>
        <p:nvSpPr>
          <p:cNvPr id="1537" name="Google Shape;1537;p69"/>
          <p:cNvSpPr/>
          <p:nvPr/>
        </p:nvSpPr>
        <p:spPr>
          <a:xfrm>
            <a:off x="236362" y="3661063"/>
            <a:ext cx="135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8" name="Google Shape;1538;p69"/>
          <p:cNvSpPr/>
          <p:nvPr/>
        </p:nvSpPr>
        <p:spPr>
          <a:xfrm>
            <a:off x="3663200" y="3438582"/>
            <a:ext cx="3416400" cy="6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(3-4-5 Triangle) Diagonal Offset Truss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9" name="Google Shape;1539;p69"/>
          <p:cNvSpPr/>
          <p:nvPr/>
        </p:nvSpPr>
        <p:spPr>
          <a:xfrm>
            <a:off x="3663201" y="7548250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6x6 Hexagon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0" name="Google Shape;1540;p69" descr="12x12 Truss Plate" title="228-2500-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71" y="797756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69" descr="12x12 Truss Plate" title="228-2500-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658033" y="2232317"/>
            <a:ext cx="11222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69" descr="1x6 (3-4-5 Triangle) Diagonal Offset Truss Beam" title="228-2500-1110"/>
          <p:cNvPicPr preferRelativeResize="0"/>
          <p:nvPr/>
        </p:nvPicPr>
        <p:blipFill rotWithShape="1">
          <a:blip r:embed="rId5">
            <a:alphaModFix/>
          </a:blip>
          <a:srcRect t="1162" b="1152"/>
          <a:stretch/>
        </p:blipFill>
        <p:spPr>
          <a:xfrm>
            <a:off x="3813230" y="3290006"/>
            <a:ext cx="1284732" cy="1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69" descr="1x6 (3-4-5 Triangle) Diagonal Offset Truss Beam" title="228-2500-1110"/>
          <p:cNvPicPr preferRelativeResize="0"/>
          <p:nvPr/>
        </p:nvPicPr>
        <p:blipFill rotWithShape="1">
          <a:blip r:embed="rId6">
            <a:alphaModFix/>
          </a:blip>
          <a:srcRect t="99" b="109"/>
          <a:stretch/>
        </p:blipFill>
        <p:spPr>
          <a:xfrm>
            <a:off x="3813233" y="3125422"/>
            <a:ext cx="1284732" cy="1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69" descr="14x14 Octagon Truss Plate" title="228-2500-13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147" y="7428714"/>
            <a:ext cx="3200399" cy="11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69" descr="14x14 Octagon Truss Plate" title="228-2500-13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45" y="4228800"/>
            <a:ext cx="3200399" cy="319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69" descr="6x6 Hexagon Plate" title="228-2500-2000"/>
          <p:cNvPicPr preferRelativeResize="0"/>
          <p:nvPr/>
        </p:nvPicPr>
        <p:blipFill rotWithShape="1">
          <a:blip r:embed="rId9">
            <a:alphaModFix/>
          </a:blip>
          <a:srcRect t="2909" b="2919"/>
          <a:stretch/>
        </p:blipFill>
        <p:spPr>
          <a:xfrm>
            <a:off x="3771074" y="7432147"/>
            <a:ext cx="2514601" cy="11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69" descr="6x6 Hexagon Plate" title="228-2500-200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73936" y="5064627"/>
            <a:ext cx="2508882" cy="2207818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69"/>
          <p:cNvSpPr/>
          <p:nvPr/>
        </p:nvSpPr>
        <p:spPr>
          <a:xfrm>
            <a:off x="3663900" y="2287750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6x10 Bone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9" name="Google Shape;1549;p69" descr="6x10 Bone Plate" title="228-2500-203"/>
          <p:cNvPicPr preferRelativeResize="0"/>
          <p:nvPr/>
        </p:nvPicPr>
        <p:blipFill rotWithShape="1">
          <a:blip r:embed="rId11">
            <a:alphaModFix/>
          </a:blip>
          <a:srcRect t="2371" b="2381"/>
          <a:stretch/>
        </p:blipFill>
        <p:spPr>
          <a:xfrm>
            <a:off x="3771959" y="2170514"/>
            <a:ext cx="2286000" cy="1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69" descr="6x10 Bone Plate" title="228-2500-20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71959" y="796044"/>
            <a:ext cx="2286000" cy="13710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69"/>
          <p:cNvSpPr/>
          <p:nvPr/>
        </p:nvSpPr>
        <p:spPr>
          <a:xfrm>
            <a:off x="239275" y="8916750"/>
            <a:ext cx="2954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Girder Plate; 2x8 2x Offset Trapezoid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2" name="Google Shape;1552;p69" descr="3x12 Girder Plate; 2x8 2x Offset Trapezoid" title="228-2500-1600"/>
          <p:cNvPicPr preferRelativeResize="0"/>
          <p:nvPr/>
        </p:nvPicPr>
        <p:blipFill rotWithShape="1">
          <a:blip r:embed="rId13">
            <a:alphaModFix/>
          </a:blip>
          <a:srcRect t="119" b="119"/>
          <a:stretch/>
        </p:blipFill>
        <p:spPr>
          <a:xfrm>
            <a:off x="343321" y="8112871"/>
            <a:ext cx="2743202" cy="68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69" descr="3x12 Girder Plate; 2x8 2x Offset Trapezoid" title="228-2500-1600"/>
          <p:cNvPicPr preferRelativeResize="0"/>
          <p:nvPr/>
        </p:nvPicPr>
        <p:blipFill rotWithShape="1">
          <a:blip r:embed="rId14">
            <a:alphaModFix/>
          </a:blip>
          <a:srcRect t="258" b="258"/>
          <a:stretch/>
        </p:blipFill>
        <p:spPr>
          <a:xfrm>
            <a:off x="343323" y="8797769"/>
            <a:ext cx="274320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69"/>
          <p:cNvSpPr/>
          <p:nvPr/>
        </p:nvSpPr>
        <p:spPr>
          <a:xfrm>
            <a:off x="3659875" y="8919825"/>
            <a:ext cx="204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1x Offset Trapezoid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5" name="Google Shape;1555;p69" descr="3x4 1x Offset Trapezoid Plate" title="228-2500-135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>
            <a:off x="3770612" y="8105684"/>
            <a:ext cx="914400" cy="68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69" descr="3x4 1x Offset Trapezoid Plate" title="228-2500-135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770610" y="8794523"/>
            <a:ext cx="914400" cy="1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p69"/>
          <p:cNvSpPr/>
          <p:nvPr/>
        </p:nvSpPr>
        <p:spPr>
          <a:xfrm>
            <a:off x="5946600" y="8924757"/>
            <a:ext cx="1586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Plus Gusset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8" name="Google Shape;1558;p69" descr="3x3 Plus Gusset Beam" title="228-2500-15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55553" y="7656995"/>
            <a:ext cx="1143001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69" descr="3x3 Plus Gusset Beam" title="228-2500-15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5400000">
            <a:off x="6565903" y="8295096"/>
            <a:ext cx="108586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70"/>
          <p:cNvSpPr/>
          <p:nvPr/>
        </p:nvSpPr>
        <p:spPr>
          <a:xfrm>
            <a:off x="236337" y="1144350"/>
            <a:ext cx="158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5" name="Google Shape;1565;p70"/>
          <p:cNvSpPr/>
          <p:nvPr/>
        </p:nvSpPr>
        <p:spPr>
          <a:xfrm>
            <a:off x="2978399" y="2518775"/>
            <a:ext cx="158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6" name="Google Shape;1566;p7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Specialty Beams - (Half Scale)</a:t>
            </a:r>
            <a:endParaRPr/>
          </a:p>
        </p:txBody>
      </p:sp>
      <p:sp>
        <p:nvSpPr>
          <p:cNvPr id="1567" name="Google Shape;1567;p70"/>
          <p:cNvSpPr/>
          <p:nvPr/>
        </p:nvSpPr>
        <p:spPr>
          <a:xfrm>
            <a:off x="2290375" y="3665324"/>
            <a:ext cx="158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Band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8" name="Google Shape;1568;p70"/>
          <p:cNvSpPr/>
          <p:nvPr/>
        </p:nvSpPr>
        <p:spPr>
          <a:xfrm>
            <a:off x="1833825" y="1144350"/>
            <a:ext cx="226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Low Profile End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9" name="Google Shape;1569;p70"/>
          <p:cNvSpPr/>
          <p:nvPr/>
        </p:nvSpPr>
        <p:spPr>
          <a:xfrm>
            <a:off x="4811488" y="2515825"/>
            <a:ext cx="158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Wye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0" name="Google Shape;1570;p70"/>
          <p:cNvSpPr/>
          <p:nvPr/>
        </p:nvSpPr>
        <p:spPr>
          <a:xfrm>
            <a:off x="232375" y="2514575"/>
            <a:ext cx="2508600" cy="45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Offset Round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1" name="Google Shape;1571;p70"/>
          <p:cNvSpPr/>
          <p:nvPr/>
        </p:nvSpPr>
        <p:spPr>
          <a:xfrm>
            <a:off x="229963" y="3663862"/>
            <a:ext cx="182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2x1x1 Landing Gear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2" name="Google Shape;1572;p70"/>
          <p:cNvSpPr/>
          <p:nvPr/>
        </p:nvSpPr>
        <p:spPr>
          <a:xfrm>
            <a:off x="229987" y="5260974"/>
            <a:ext cx="159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17x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3" name="Google Shape;1573;p70"/>
          <p:cNvSpPr/>
          <p:nvPr/>
        </p:nvSpPr>
        <p:spPr>
          <a:xfrm>
            <a:off x="4799286" y="3661592"/>
            <a:ext cx="11322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Hand Knob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4" name="Google Shape;1574;p70"/>
          <p:cNvSpPr/>
          <p:nvPr/>
        </p:nvSpPr>
        <p:spPr>
          <a:xfrm>
            <a:off x="236349" y="6630924"/>
            <a:ext cx="159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5" name="Google Shape;1575;p70" descr="2x2 Center Lock Beam" title="228-2500-1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55130" y="2235818"/>
            <a:ext cx="116512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70" descr="2x2 Center Lock Beam" title="228-2500-1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786" y="1940682"/>
            <a:ext cx="457199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70" descr="1x3 Center Lock Beam" title="228-2500-1141"/>
          <p:cNvPicPr preferRelativeResize="0"/>
          <p:nvPr/>
        </p:nvPicPr>
        <p:blipFill rotWithShape="1">
          <a:blip r:embed="rId5">
            <a:alphaModFix/>
          </a:blip>
          <a:srcRect l="109" r="99"/>
          <a:stretch/>
        </p:blipFill>
        <p:spPr>
          <a:xfrm>
            <a:off x="342227" y="1032142"/>
            <a:ext cx="685798" cy="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70" descr="1x3 Center Lock Beam" title="228-2500-1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27" y="799905"/>
            <a:ext cx="685798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70" descr="1x4 Low Profile End Lock Beam" title="228-2500-15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4200" y="1024969"/>
            <a:ext cx="832102" cy="11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70" descr="1x4 Low Profile End Lock Beam" title="228-2500-15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4205" y="838724"/>
            <a:ext cx="832099" cy="14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70" descr="2x2 Center Offset Round Lock Beam" title="228-2500-1925"/>
          <p:cNvPicPr preferRelativeResize="0"/>
          <p:nvPr/>
        </p:nvPicPr>
        <p:blipFill rotWithShape="1">
          <a:blip r:embed="rId9">
            <a:alphaModFix/>
          </a:blip>
          <a:srcRect l="89" r="89"/>
          <a:stretch/>
        </p:blipFill>
        <p:spPr>
          <a:xfrm rot="10800000">
            <a:off x="342734" y="1713904"/>
            <a:ext cx="457198" cy="21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70" descr="2x2 Center Offset Round Lock Beam" title="228-2500-19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727" y="1941988"/>
            <a:ext cx="457198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70" descr="3x3 Wye Lock Beam" title="228-2500-1159"/>
          <p:cNvPicPr preferRelativeResize="0"/>
          <p:nvPr/>
        </p:nvPicPr>
        <p:blipFill rotWithShape="1">
          <a:blip r:embed="rId11">
            <a:alphaModFix/>
          </a:blip>
          <a:srcRect l="826" r="816"/>
          <a:stretch/>
        </p:blipFill>
        <p:spPr>
          <a:xfrm rot="5400000">
            <a:off x="5307567" y="1767660"/>
            <a:ext cx="114300" cy="9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70" descr="3x3 Wye Lock Beam" title="228-2500-11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4854925" y="1138305"/>
            <a:ext cx="1019571" cy="91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70" descr="2x1x1 Landing Gear Beam" title="228-2500-19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3782" y="2977179"/>
            <a:ext cx="630935" cy="8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70" descr="2x1x1 Landing Gear Beam" title="228-2500-19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97586" y="3124353"/>
            <a:ext cx="87954" cy="3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70" descr="2x1x1 Landing Gear Beam" title="228-2500-19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0524" y="3122664"/>
            <a:ext cx="630935" cy="37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70" descr="Rubber Band Anchor" title="228-2500-157"/>
          <p:cNvPicPr preferRelativeResize="0"/>
          <p:nvPr/>
        </p:nvPicPr>
        <p:blipFill rotWithShape="1">
          <a:blip r:embed="rId16">
            <a:alphaModFix/>
          </a:blip>
          <a:srcRect t="913" b="903"/>
          <a:stretch/>
        </p:blipFill>
        <p:spPr>
          <a:xfrm>
            <a:off x="2328806" y="3545872"/>
            <a:ext cx="525780" cy="11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70" descr="Rubber Band Anchor" title="228-2500-15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800000" flipH="1">
            <a:off x="2328804" y="3089223"/>
            <a:ext cx="525780" cy="42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70" descr="17x Robot Arm Beam" title="228-2500-47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1945" y="4336663"/>
            <a:ext cx="4005074" cy="63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70" descr="17x Robot Arm Beam" title="228-2500-47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81942" y="5131586"/>
            <a:ext cx="4005074" cy="11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70" descr="12x Robot Arm Beam" title="228-2500-47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47297" y="6390554"/>
            <a:ext cx="2743203" cy="11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70" descr="12x Robot Arm Beam" title="228-2500-47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37019" y="5853067"/>
            <a:ext cx="2743203" cy="54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70" descr="Hand Knob" title="228-2500-47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5945916" y="2971062"/>
            <a:ext cx="39776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70" descr="Hand Knob" title="228-2500-47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024251" y="2972573"/>
            <a:ext cx="685800" cy="6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6" name="Google Shape;1596;p70"/>
          <p:cNvSpPr/>
          <p:nvPr/>
        </p:nvSpPr>
        <p:spPr>
          <a:xfrm>
            <a:off x="4352837" y="9379625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7" name="Google Shape;1597;p70"/>
          <p:cNvSpPr/>
          <p:nvPr/>
        </p:nvSpPr>
        <p:spPr>
          <a:xfrm>
            <a:off x="231900" y="8004375"/>
            <a:ext cx="1590300" cy="6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8" name="Google Shape;1598;p70"/>
          <p:cNvSpPr/>
          <p:nvPr/>
        </p:nvSpPr>
        <p:spPr>
          <a:xfrm>
            <a:off x="5717051" y="9384682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9" name="Google Shape;1599;p70"/>
          <p:cNvSpPr/>
          <p:nvPr/>
        </p:nvSpPr>
        <p:spPr>
          <a:xfrm>
            <a:off x="236075" y="9380950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0" name="Google Shape;1600;p70"/>
          <p:cNvSpPr/>
          <p:nvPr/>
        </p:nvSpPr>
        <p:spPr>
          <a:xfrm>
            <a:off x="1609138" y="9375475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1" name="Google Shape;1601;p70"/>
          <p:cNvSpPr/>
          <p:nvPr/>
        </p:nvSpPr>
        <p:spPr>
          <a:xfrm>
            <a:off x="2982225" y="9377949"/>
            <a:ext cx="134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2" name="Google Shape;1602;p70"/>
          <p:cNvSpPr/>
          <p:nvPr/>
        </p:nvSpPr>
        <p:spPr>
          <a:xfrm>
            <a:off x="1832750" y="8004375"/>
            <a:ext cx="1590300" cy="6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3" name="Google Shape;1603;p70"/>
          <p:cNvSpPr/>
          <p:nvPr/>
        </p:nvSpPr>
        <p:spPr>
          <a:xfrm>
            <a:off x="3433975" y="8003425"/>
            <a:ext cx="1590300" cy="6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4" name="Google Shape;1604;p70"/>
          <p:cNvSpPr/>
          <p:nvPr/>
        </p:nvSpPr>
        <p:spPr>
          <a:xfrm>
            <a:off x="5261286" y="8236699"/>
            <a:ext cx="135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Cube Face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5" name="Google Shape;1605;p70" descr="2x2, Extended 0.5 x 1x Pitch Sloped Panel" title="228-2500-170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-5400000">
            <a:off x="338303" y="7424263"/>
            <a:ext cx="457200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70" descr="2x2, Extended 0.5 x 1x Pitch Sloped Panel" title="228-2500-1702"/>
          <p:cNvPicPr preferRelativeResize="0"/>
          <p:nvPr/>
        </p:nvPicPr>
        <p:blipFill rotWithShape="1">
          <a:blip r:embed="rId25">
            <a:alphaModFix/>
          </a:blip>
          <a:srcRect l="199" r="189"/>
          <a:stretch/>
        </p:blipFill>
        <p:spPr>
          <a:xfrm rot="-5400000" flipH="1">
            <a:off x="507956" y="7712830"/>
            <a:ext cx="116114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70" descr="2x4, Extended 0.5 x 1x Pitch Sloped Panel" title="228-2500-170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5400000">
            <a:off x="1715909" y="7197021"/>
            <a:ext cx="914399" cy="45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70" descr="2x4, Extended 0.5 x 1x Pitch Sloped Panel" title="228-2500-1704"/>
          <p:cNvPicPr preferRelativeResize="0"/>
          <p:nvPr/>
        </p:nvPicPr>
        <p:blipFill rotWithShape="1">
          <a:blip r:embed="rId27">
            <a:alphaModFix/>
          </a:blip>
          <a:srcRect l="219" r="219"/>
          <a:stretch/>
        </p:blipFill>
        <p:spPr>
          <a:xfrm rot="-5400000" flipH="1">
            <a:off x="2111567" y="7712578"/>
            <a:ext cx="117566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70" descr="2x5, Extended 0.5 x 1x Pitch Sloped Panel" title="228-2500-170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-5400000">
            <a:off x="3198436" y="7085399"/>
            <a:ext cx="1142999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70" descr="2x5, Extended 0.5 x 1x Pitch Sloped Panel" title="228-2500-1705"/>
          <p:cNvPicPr preferRelativeResize="0"/>
          <p:nvPr/>
        </p:nvPicPr>
        <p:blipFill rotWithShape="1">
          <a:blip r:embed="rId29">
            <a:alphaModFix/>
          </a:blip>
          <a:srcRect t="327" b="337"/>
          <a:stretch/>
        </p:blipFill>
        <p:spPr>
          <a:xfrm rot="-5400000" flipH="1">
            <a:off x="3710502" y="7713977"/>
            <a:ext cx="118872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70" descr="6x Pitch Cube Face" title="228-2500-204"/>
          <p:cNvPicPr preferRelativeResize="0"/>
          <p:nvPr/>
        </p:nvPicPr>
        <p:blipFill rotWithShape="1">
          <a:blip r:embed="rId30">
            <a:alphaModFix/>
          </a:blip>
          <a:srcRect t="1587" b="1587"/>
          <a:stretch/>
        </p:blipFill>
        <p:spPr>
          <a:xfrm rot="5400000" flipH="1">
            <a:off x="6170575" y="7610256"/>
            <a:ext cx="1257299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70" descr="6x Pitch Cube Face" title="228-2500-204"/>
          <p:cNvPicPr preferRelativeResize="0"/>
          <p:nvPr/>
        </p:nvPicPr>
        <p:blipFill rotWithShape="1">
          <a:blip r:embed="rId31">
            <a:alphaModFix/>
          </a:blip>
          <a:srcRect l="59" r="59"/>
          <a:stretch/>
        </p:blipFill>
        <p:spPr>
          <a:xfrm>
            <a:off x="5427152" y="7030102"/>
            <a:ext cx="1257299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70" descr="1x1 Smooth Panel" title="228-2500-51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42428" y="902877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70" descr="1x1 Smooth Panel" title="228-2500-51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5400000">
            <a:off x="399575" y="9199494"/>
            <a:ext cx="1143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70" descr="1x2 Smooth Panel" title="228-2500-511"/>
          <p:cNvPicPr preferRelativeResize="0"/>
          <p:nvPr/>
        </p:nvPicPr>
        <p:blipFill rotWithShape="1">
          <a:blip r:embed="rId34">
            <a:alphaModFix/>
          </a:blip>
          <a:srcRect t="337" b="327"/>
          <a:stretch/>
        </p:blipFill>
        <p:spPr>
          <a:xfrm>
            <a:off x="1710179" y="9023996"/>
            <a:ext cx="457197" cy="22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70" descr="1x2 Smooth Panel" title="228-2500-51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707612" y="9251801"/>
            <a:ext cx="457197" cy="11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70" descr="1x4 Smooth Panel" title="228-2500-513"/>
          <p:cNvPicPr preferRelativeResize="0"/>
          <p:nvPr/>
        </p:nvPicPr>
        <p:blipFill rotWithShape="1">
          <a:blip r:embed="rId36">
            <a:alphaModFix/>
          </a:blip>
          <a:srcRect t="139" b="139"/>
          <a:stretch/>
        </p:blipFill>
        <p:spPr>
          <a:xfrm>
            <a:off x="3079813" y="9024012"/>
            <a:ext cx="914408" cy="23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70" descr="1x4 Smooth Panel" title="228-2500-513"/>
          <p:cNvPicPr preferRelativeResize="0"/>
          <p:nvPr/>
        </p:nvPicPr>
        <p:blipFill rotWithShape="1">
          <a:blip r:embed="rId37">
            <a:alphaModFix/>
          </a:blip>
          <a:srcRect t="209" b="209"/>
          <a:stretch/>
        </p:blipFill>
        <p:spPr>
          <a:xfrm>
            <a:off x="3079812" y="9251761"/>
            <a:ext cx="914408" cy="11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" name="Google Shape;1619;p70" descr="2x4 Smooth Panel" title="228-2500-520"/>
          <p:cNvPicPr preferRelativeResize="0"/>
          <p:nvPr/>
        </p:nvPicPr>
        <p:blipFill rotWithShape="1">
          <a:blip r:embed="rId38">
            <a:alphaModFix/>
          </a:blip>
          <a:srcRect t="69" b="59"/>
          <a:stretch/>
        </p:blipFill>
        <p:spPr>
          <a:xfrm>
            <a:off x="4451416" y="8799032"/>
            <a:ext cx="914408" cy="45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70" descr="2x4 Smooth Panel" title="228-2500-52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450750" y="9260398"/>
            <a:ext cx="914408" cy="11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70" descr="2x8 Smooth Panel" title="228-2500-524"/>
          <p:cNvPicPr preferRelativeResize="0"/>
          <p:nvPr/>
        </p:nvPicPr>
        <p:blipFill rotWithShape="1">
          <a:blip r:embed="rId40">
            <a:alphaModFix/>
          </a:blip>
          <a:srcRect l="139" r="149"/>
          <a:stretch/>
        </p:blipFill>
        <p:spPr>
          <a:xfrm>
            <a:off x="5823026" y="8799032"/>
            <a:ext cx="1828801" cy="46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70" descr="2x8 Smooth Panel" title="228-2500-524"/>
          <p:cNvPicPr preferRelativeResize="0"/>
          <p:nvPr/>
        </p:nvPicPr>
        <p:blipFill rotWithShape="1">
          <a:blip r:embed="rId41">
            <a:alphaModFix/>
          </a:blip>
          <a:srcRect t="278" b="278"/>
          <a:stretch/>
        </p:blipFill>
        <p:spPr>
          <a:xfrm>
            <a:off x="5823022" y="9261325"/>
            <a:ext cx="1828801" cy="1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70" descr="Team Number Plate" title="228-2500-291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373025" y="5598780"/>
            <a:ext cx="1600197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70" descr="Team Number Plate" title="228-2500-291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5373575" y="6283464"/>
            <a:ext cx="1600200" cy="1173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5" name="Google Shape;1625;p70"/>
          <p:cNvSpPr/>
          <p:nvPr/>
        </p:nvSpPr>
        <p:spPr>
          <a:xfrm>
            <a:off x="5265050" y="6404562"/>
            <a:ext cx="157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Team Number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6" name="Google Shape;1626;p70"/>
          <p:cNvSpPr txBox="1"/>
          <p:nvPr/>
        </p:nvSpPr>
        <p:spPr>
          <a:xfrm>
            <a:off x="5517959" y="5677772"/>
            <a:ext cx="13230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00000X</a:t>
            </a:r>
            <a:endParaRPr sz="24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71"/>
          <p:cNvSpPr/>
          <p:nvPr/>
        </p:nvSpPr>
        <p:spPr>
          <a:xfrm>
            <a:off x="231863" y="1147125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2" name="Google Shape;1632;p71"/>
          <p:cNvSpPr/>
          <p:nvPr/>
        </p:nvSpPr>
        <p:spPr>
          <a:xfrm>
            <a:off x="3892912" y="1142813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3" name="Google Shape;1633;p71"/>
          <p:cNvSpPr/>
          <p:nvPr/>
        </p:nvSpPr>
        <p:spPr>
          <a:xfrm>
            <a:off x="231863" y="2292650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4" name="Google Shape;1634;p71"/>
          <p:cNvSpPr/>
          <p:nvPr/>
        </p:nvSpPr>
        <p:spPr>
          <a:xfrm>
            <a:off x="3891450" y="2291300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5" name="Google Shape;1635;p71"/>
          <p:cNvSpPr/>
          <p:nvPr/>
        </p:nvSpPr>
        <p:spPr>
          <a:xfrm>
            <a:off x="234138" y="365927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6" name="Google Shape;1636;p71"/>
          <p:cNvSpPr/>
          <p:nvPr/>
        </p:nvSpPr>
        <p:spPr>
          <a:xfrm>
            <a:off x="3892900" y="5720550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7" name="Google Shape;1637;p71"/>
          <p:cNvSpPr/>
          <p:nvPr/>
        </p:nvSpPr>
        <p:spPr>
          <a:xfrm>
            <a:off x="230125" y="4572325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8" name="Google Shape;1638;p71"/>
          <p:cNvSpPr/>
          <p:nvPr/>
        </p:nvSpPr>
        <p:spPr>
          <a:xfrm>
            <a:off x="3891438" y="4572625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9" name="Google Shape;1639;p71"/>
          <p:cNvSpPr/>
          <p:nvPr/>
        </p:nvSpPr>
        <p:spPr>
          <a:xfrm>
            <a:off x="233475" y="5720125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0" name="Google Shape;1640;p71"/>
          <p:cNvSpPr/>
          <p:nvPr/>
        </p:nvSpPr>
        <p:spPr>
          <a:xfrm>
            <a:off x="3891450" y="365927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41" name="Google Shape;1641;p71" descr="2x2 Left Corner Beam" title="228-2500-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0221" y="79849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71" descr="2x2 Left Corner Beam" title="228-2500-406"/>
          <p:cNvPicPr preferRelativeResize="0"/>
          <p:nvPr/>
        </p:nvPicPr>
        <p:blipFill rotWithShape="1">
          <a:blip r:embed="rId4">
            <a:alphaModFix/>
          </a:blip>
          <a:srcRect t="99" b="109"/>
          <a:stretch/>
        </p:blipFill>
        <p:spPr>
          <a:xfrm>
            <a:off x="340280" y="797399"/>
            <a:ext cx="914401" cy="23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71" descr="1x1 Left Corner Beam" title="228-2500-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270" y="4222821"/>
            <a:ext cx="228600" cy="2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71" descr="1x1 Left Corner Beam" title="228-2500-3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270" y="4226247"/>
            <a:ext cx="457200" cy="2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71" descr="2x1 Extended Left Corner Beam" title="228-2500-4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341791" y="171508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Google Shape;1646;p71" descr="2x1 Extended Left Corner Beam" title="228-2500-408"/>
          <p:cNvPicPr preferRelativeResize="0"/>
          <p:nvPr/>
        </p:nvPicPr>
        <p:blipFill rotWithShape="1">
          <a:blip r:embed="rId8">
            <a:alphaModFix/>
          </a:blip>
          <a:srcRect t="179" b="179"/>
          <a:stretch/>
        </p:blipFill>
        <p:spPr>
          <a:xfrm rot="-5400000">
            <a:off x="909219" y="1828656"/>
            <a:ext cx="457200" cy="2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" name="Google Shape;1647;p71" descr="2x2 Right Corner Beam" title="228-2500-4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5026309" y="801129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71" descr="2x2 Right Corner Beam" title="228-2500-407"/>
          <p:cNvPicPr preferRelativeResize="0"/>
          <p:nvPr/>
        </p:nvPicPr>
        <p:blipFill rotWithShape="1">
          <a:blip r:embed="rId10">
            <a:alphaModFix/>
          </a:blip>
          <a:srcRect t="79" b="89"/>
          <a:stretch/>
        </p:blipFill>
        <p:spPr>
          <a:xfrm>
            <a:off x="3996371" y="796559"/>
            <a:ext cx="914401" cy="23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71" descr="1x1 Right Corner Beam" title="228-2500-3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01116" y="4225661"/>
            <a:ext cx="228600" cy="2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71" descr="1x1 Right Corner Beam" title="228-2500-3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99828" y="4224687"/>
            <a:ext cx="457200" cy="23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71" descr="2x1 Left Corner Beam" title="228-2500-4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0174" y="5371909"/>
            <a:ext cx="6858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71" descr="2x1 Left Corner Beam" title="228-2500-40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0178" y="5137519"/>
            <a:ext cx="685799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71" descr="2x1 Left Corner Beam" title="228-2500-40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41079" y="514459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71" descr="2x1 Right Corner Beam" title="228-2500-40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96718" y="5138054"/>
            <a:ext cx="685799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71" descr="2x1 Right Corner Beam" title="228-2500-40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96716" y="5371373"/>
            <a:ext cx="6858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71" descr="2x1 Right Corner Beam" title="228-2500-40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99222" y="5152661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71" descr="2x2 Extended Right Corner Beam" title="228-2500-4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3996720" y="2856546"/>
            <a:ext cx="685799" cy="45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71" descr="2x2 Extended Right Corner Beam" title="228-2500-4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5400000">
            <a:off x="4688205" y="2967230"/>
            <a:ext cx="4572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71" descr="2x2 Extended Right Corner Beam" title="228-2500-4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0800000">
            <a:off x="3996718" y="3313056"/>
            <a:ext cx="685800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71" descr="2x1 Extended Right Corner Beam" title="228-2500-409"/>
          <p:cNvPicPr preferRelativeResize="0"/>
          <p:nvPr/>
        </p:nvPicPr>
        <p:blipFill rotWithShape="1">
          <a:blip r:embed="rId22">
            <a:alphaModFix/>
          </a:blip>
          <a:srcRect t="179" b="179"/>
          <a:stretch/>
        </p:blipFill>
        <p:spPr>
          <a:xfrm rot="-5400000">
            <a:off x="4570745" y="1825829"/>
            <a:ext cx="457200" cy="2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71" descr="2x1 Extended Right Corner Beam" title="228-2500-40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001121" y="171703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71" descr="2x2 Extended Left Corner Beam" title="228-2500-41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flipH="1">
            <a:off x="340166" y="2853785"/>
            <a:ext cx="685799" cy="45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71" descr="2x2 Extended Left Corner Beam" title="228-2500-41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45452" y="2854923"/>
            <a:ext cx="227874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71" descr="2x2 Extended Left Corner Beam" title="228-2500-41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800000">
            <a:off x="341431" y="3311256"/>
            <a:ext cx="685800" cy="23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7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Corner Beams (Half Scale)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72"/>
          <p:cNvSpPr/>
          <p:nvPr/>
        </p:nvSpPr>
        <p:spPr>
          <a:xfrm>
            <a:off x="3896096" y="4573336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1x3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1" name="Google Shape;1671;p72"/>
          <p:cNvSpPr/>
          <p:nvPr/>
        </p:nvSpPr>
        <p:spPr>
          <a:xfrm>
            <a:off x="238370" y="4579699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Google Shape;1672;p72"/>
          <p:cNvSpPr/>
          <p:nvPr/>
        </p:nvSpPr>
        <p:spPr>
          <a:xfrm>
            <a:off x="238370" y="6400985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3" name="Google Shape;1673;p72"/>
          <p:cNvSpPr/>
          <p:nvPr/>
        </p:nvSpPr>
        <p:spPr>
          <a:xfrm>
            <a:off x="238370" y="5491517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4" name="Google Shape;1674;p72"/>
          <p:cNvSpPr/>
          <p:nvPr/>
        </p:nvSpPr>
        <p:spPr>
          <a:xfrm>
            <a:off x="239564" y="8919495"/>
            <a:ext cx="27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5" name="Google Shape;1675;p72"/>
          <p:cNvSpPr/>
          <p:nvPr/>
        </p:nvSpPr>
        <p:spPr>
          <a:xfrm>
            <a:off x="238370" y="3663062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6" name="Google Shape;1676;p72"/>
          <p:cNvSpPr/>
          <p:nvPr/>
        </p:nvSpPr>
        <p:spPr>
          <a:xfrm>
            <a:off x="238375" y="7545925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7" name="Google Shape;1677;p72"/>
          <p:cNvSpPr/>
          <p:nvPr/>
        </p:nvSpPr>
        <p:spPr>
          <a:xfrm>
            <a:off x="3896100" y="3663055"/>
            <a:ext cx="226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8" name="Google Shape;1678;p72"/>
          <p:cNvSpPr/>
          <p:nvPr/>
        </p:nvSpPr>
        <p:spPr>
          <a:xfrm>
            <a:off x="3885713" y="6176250"/>
            <a:ext cx="3651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Double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9" name="Google Shape;1679;p72"/>
          <p:cNvSpPr/>
          <p:nvPr/>
        </p:nvSpPr>
        <p:spPr>
          <a:xfrm>
            <a:off x="3898426" y="7548450"/>
            <a:ext cx="3403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60 Degree Omni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0" name="Google Shape;1680;p72"/>
          <p:cNvSpPr/>
          <p:nvPr/>
        </p:nvSpPr>
        <p:spPr>
          <a:xfrm>
            <a:off x="3892075" y="8464275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1" name="Google Shape;1681;p72" descr="Large Chassis Corner Connector" title="228-2500-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9" y="3086568"/>
            <a:ext cx="57150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72" descr="Large Chassis Corner Connector" title="228-2500-126"/>
          <p:cNvPicPr preferRelativeResize="0"/>
          <p:nvPr/>
        </p:nvPicPr>
        <p:blipFill rotWithShape="1">
          <a:blip r:embed="rId4">
            <a:alphaModFix/>
          </a:blip>
          <a:srcRect l="592" r="602"/>
          <a:stretch/>
        </p:blipFill>
        <p:spPr>
          <a:xfrm>
            <a:off x="1145127" y="3086519"/>
            <a:ext cx="22859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72" descr="Small Chassis Corner Connector" title="228-2500-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75" y="4228252"/>
            <a:ext cx="342899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72" descr="Small Chassis Corner Connector" title="228-2500-127"/>
          <p:cNvPicPr preferRelativeResize="0"/>
          <p:nvPr/>
        </p:nvPicPr>
        <p:blipFill rotWithShape="1">
          <a:blip r:embed="rId6">
            <a:alphaModFix/>
          </a:blip>
          <a:srcRect l="19" r="19"/>
          <a:stretch/>
        </p:blipFill>
        <p:spPr>
          <a:xfrm>
            <a:off x="1143902" y="4228290"/>
            <a:ext cx="231053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72" descr="2x Wide, 1x2 Corner Connector" title="228-2500-128"/>
          <p:cNvPicPr preferRelativeResize="0"/>
          <p:nvPr/>
        </p:nvPicPr>
        <p:blipFill rotWithShape="1">
          <a:blip r:embed="rId7">
            <a:alphaModFix/>
          </a:blip>
          <a:srcRect t="159" b="149"/>
          <a:stretch/>
        </p:blipFill>
        <p:spPr>
          <a:xfrm>
            <a:off x="340829" y="5142372"/>
            <a:ext cx="457198" cy="34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72" descr="2x Wide, 1x2 Corner Connector" title="228-2500-128"/>
          <p:cNvPicPr preferRelativeResize="0"/>
          <p:nvPr/>
        </p:nvPicPr>
        <p:blipFill rotWithShape="1">
          <a:blip r:embed="rId8">
            <a:alphaModFix/>
          </a:blip>
          <a:srcRect l="19" r="9"/>
          <a:stretch/>
        </p:blipFill>
        <p:spPr>
          <a:xfrm flipH="1">
            <a:off x="1142331" y="5142257"/>
            <a:ext cx="23054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72" descr="1x Wide, 1x1 Corner Connector" title="228-2500-1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820" y="6056193"/>
            <a:ext cx="228599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72" descr="1x Wide, 1x1 Corner Connector" title="228-2500-129"/>
          <p:cNvPicPr preferRelativeResize="0"/>
          <p:nvPr/>
        </p:nvPicPr>
        <p:blipFill rotWithShape="1">
          <a:blip r:embed="rId10">
            <a:alphaModFix/>
          </a:blip>
          <a:srcRect t="416" b="406"/>
          <a:stretch/>
        </p:blipFill>
        <p:spPr>
          <a:xfrm flipH="1">
            <a:off x="1142908" y="6057040"/>
            <a:ext cx="198881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72" descr="1x Wide, 1x1 Offset Corner Connector" title="228-2500-1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8651" y="6972872"/>
            <a:ext cx="230056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72" descr="1x Wide, 1x1 Offset Corner Connector" title="228-2500-130"/>
          <p:cNvPicPr preferRelativeResize="0"/>
          <p:nvPr/>
        </p:nvPicPr>
        <p:blipFill rotWithShape="1">
          <a:blip r:embed="rId12">
            <a:alphaModFix/>
          </a:blip>
          <a:srcRect l="228" r="228"/>
          <a:stretch/>
        </p:blipFill>
        <p:spPr>
          <a:xfrm flipH="1">
            <a:off x="1144068" y="6968263"/>
            <a:ext cx="196566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72" descr="1x Wide, 1x2 Corner Connector" title="228-2500-2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85627" y="3316379"/>
            <a:ext cx="457199" cy="33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72" descr="1x Wide, 1x2 Corner Connector" title="228-2500-2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 flipH="1">
            <a:off x="4727343" y="3381730"/>
            <a:ext cx="338328" cy="1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72" descr="2x Wide, 1x3 Offset Corner Connector" title="228-2500-28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85711" y="4112250"/>
            <a:ext cx="685798" cy="45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72" descr="2x Wide, 1x3 Offset Corner Connector" title="228-2500-2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4801990" y="4115400"/>
            <a:ext cx="227125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72" descr="2x Wide, 2x1 Offset Corner Connector" title="228-2500-13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7305" y="8113617"/>
            <a:ext cx="39090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72" descr="2x Wide, 2x1 Offset Corner Connector" title="228-2500-131"/>
          <p:cNvPicPr preferRelativeResize="0"/>
          <p:nvPr/>
        </p:nvPicPr>
        <p:blipFill rotWithShape="1">
          <a:blip r:embed="rId18">
            <a:alphaModFix/>
          </a:blip>
          <a:srcRect l="826" r="826"/>
          <a:stretch/>
        </p:blipFill>
        <p:spPr>
          <a:xfrm flipH="1">
            <a:off x="1142929" y="8123132"/>
            <a:ext cx="2263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72" descr="Double 2x Wide, 2x2 Double Offset Corner Connector" title="228-2500-27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999923" y="5141391"/>
            <a:ext cx="45500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72" descr="Double 2x Wide, 2x2 Double Offset Corner Connector" title="228-2500-27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799671" y="5141388"/>
            <a:ext cx="228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72" descr="2x Wide, 60 Degree Omni 1x2 Corner Connector" title="228-2500-36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999925" y="6769427"/>
            <a:ext cx="457198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72" descr="2x Wide, 60 Degree Omni 1x2 Corner Connector" title="228-2500-368"/>
          <p:cNvPicPr preferRelativeResize="0"/>
          <p:nvPr/>
        </p:nvPicPr>
        <p:blipFill rotWithShape="1">
          <a:blip r:embed="rId22">
            <a:alphaModFix/>
          </a:blip>
          <a:srcRect t="485" b="485"/>
          <a:stretch/>
        </p:blipFill>
        <p:spPr>
          <a:xfrm>
            <a:off x="4799549" y="6768507"/>
            <a:ext cx="232030" cy="6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72" descr="Triple 1x Wide, 1x1 Corner Connector" title="228-2500-125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802881" y="8112125"/>
            <a:ext cx="225334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72" descr="Triple 1x Wide, 1x1 Corner Connector" title="228-2500-125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885620" y="8112497"/>
            <a:ext cx="457200" cy="34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72"/>
          <p:cNvSpPr/>
          <p:nvPr/>
        </p:nvSpPr>
        <p:spPr>
          <a:xfrm>
            <a:off x="234150" y="2517300"/>
            <a:ext cx="341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Right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4" name="Google Shape;1704;p72"/>
          <p:cNvSpPr/>
          <p:nvPr/>
        </p:nvSpPr>
        <p:spPr>
          <a:xfrm>
            <a:off x="3893171" y="2522066"/>
            <a:ext cx="317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Left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5" name="Google Shape;1705;p72"/>
          <p:cNvSpPr/>
          <p:nvPr/>
        </p:nvSpPr>
        <p:spPr>
          <a:xfrm>
            <a:off x="3892893" y="1375721"/>
            <a:ext cx="26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Right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6" name="Google Shape;1706;p72"/>
          <p:cNvSpPr/>
          <p:nvPr/>
        </p:nvSpPr>
        <p:spPr>
          <a:xfrm>
            <a:off x="234150" y="1375575"/>
            <a:ext cx="2492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Left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7" name="Google Shape;1707;p72" descr="2x Wide, 30 Degree Left 1x2 Corner Connector" title="228-2500-37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01333" y="1824905"/>
            <a:ext cx="45720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72" descr="2x Wide, 30 Degree Left 1x2 Corner Connector" title="228-2500-372"/>
          <p:cNvPicPr preferRelativeResize="0"/>
          <p:nvPr/>
        </p:nvPicPr>
        <p:blipFill rotWithShape="1">
          <a:blip r:embed="rId26">
            <a:alphaModFix/>
          </a:blip>
          <a:srcRect t="406" b="396"/>
          <a:stretch/>
        </p:blipFill>
        <p:spPr>
          <a:xfrm>
            <a:off x="4798386" y="1827800"/>
            <a:ext cx="2286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72" descr="1x2 Left Chassis Corner Connector" title="228-2500-125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-5400000">
            <a:off x="228272" y="914716"/>
            <a:ext cx="5715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72" descr="1x2 Left Chassis Corner Connector" title="228-2500-125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45089" y="796381"/>
            <a:ext cx="2286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72" descr="2x Wide, 30 Degree Right 1x2 Corner Connector" title="228-2500-37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44932" y="1822146"/>
            <a:ext cx="45720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72" descr="2x Wide, 30 Degree Right 1x2 Corner Connector" title="228-2500-371"/>
          <p:cNvPicPr preferRelativeResize="0"/>
          <p:nvPr/>
        </p:nvPicPr>
        <p:blipFill rotWithShape="1">
          <a:blip r:embed="rId30">
            <a:alphaModFix/>
          </a:blip>
          <a:srcRect t="406" b="396"/>
          <a:stretch/>
        </p:blipFill>
        <p:spPr>
          <a:xfrm>
            <a:off x="1143036" y="1822063"/>
            <a:ext cx="2286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72" descr="1x2 Right Chassis Corner Connector" title="228-2500-125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5400000">
            <a:off x="3774168" y="907283"/>
            <a:ext cx="5715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72" descr="1x2 Right Chassis Corner Connector" title="228-2500-125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rot="5400000">
            <a:off x="4636458" y="963000"/>
            <a:ext cx="5715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7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Connectors (Half Scale)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7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Connectors (Half Scale)</a:t>
            </a:r>
            <a:endParaRPr/>
          </a:p>
        </p:txBody>
      </p:sp>
      <p:sp>
        <p:nvSpPr>
          <p:cNvPr id="1721" name="Google Shape;1721;p73"/>
          <p:cNvSpPr/>
          <p:nvPr/>
        </p:nvSpPr>
        <p:spPr>
          <a:xfrm>
            <a:off x="3438775" y="3891511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2x3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2" name="Google Shape;1722;p73"/>
          <p:cNvSpPr/>
          <p:nvPr/>
        </p:nvSpPr>
        <p:spPr>
          <a:xfrm>
            <a:off x="238370" y="3662621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3" name="Google Shape;1723;p73"/>
          <p:cNvSpPr/>
          <p:nvPr/>
        </p:nvSpPr>
        <p:spPr>
          <a:xfrm>
            <a:off x="238376" y="4805067"/>
            <a:ext cx="271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4" name="Google Shape;1724;p73"/>
          <p:cNvSpPr/>
          <p:nvPr/>
        </p:nvSpPr>
        <p:spPr>
          <a:xfrm>
            <a:off x="238376" y="6180271"/>
            <a:ext cx="271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5" name="Google Shape;1725;p73"/>
          <p:cNvSpPr/>
          <p:nvPr/>
        </p:nvSpPr>
        <p:spPr>
          <a:xfrm>
            <a:off x="3437325" y="5031750"/>
            <a:ext cx="271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6" name="Google Shape;1726;p73"/>
          <p:cNvSpPr/>
          <p:nvPr/>
        </p:nvSpPr>
        <p:spPr>
          <a:xfrm>
            <a:off x="235575" y="7319175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7" name="Google Shape;1727;p73"/>
          <p:cNvSpPr/>
          <p:nvPr/>
        </p:nvSpPr>
        <p:spPr>
          <a:xfrm>
            <a:off x="235575" y="8229017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8" name="Google Shape;1728;p73"/>
          <p:cNvSpPr/>
          <p:nvPr/>
        </p:nvSpPr>
        <p:spPr>
          <a:xfrm>
            <a:off x="236422" y="9375133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9" name="Google Shape;1729;p73"/>
          <p:cNvSpPr/>
          <p:nvPr/>
        </p:nvSpPr>
        <p:spPr>
          <a:xfrm>
            <a:off x="3438850" y="6404152"/>
            <a:ext cx="318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0" name="Google Shape;1730;p73"/>
          <p:cNvSpPr/>
          <p:nvPr/>
        </p:nvSpPr>
        <p:spPr>
          <a:xfrm>
            <a:off x="3438850" y="7544025"/>
            <a:ext cx="2495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½” Pipe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1" name="Google Shape;1731;p73"/>
          <p:cNvSpPr/>
          <p:nvPr/>
        </p:nvSpPr>
        <p:spPr>
          <a:xfrm>
            <a:off x="3438850" y="8686850"/>
            <a:ext cx="295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1-2-1x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2" name="Google Shape;1732;p73" descr="Double 1x Wide, 2x1 Corner Connector" title="228-2500-272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 rot="10800000">
            <a:off x="1153532" y="8681404"/>
            <a:ext cx="198882" cy="68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73" descr="Double 1x Wide, 2x1 Corner Connector" title="228-2500-272"/>
          <p:cNvPicPr preferRelativeResize="0"/>
          <p:nvPr/>
        </p:nvPicPr>
        <p:blipFill rotWithShape="1">
          <a:blip r:embed="rId4">
            <a:alphaModFix/>
          </a:blip>
          <a:srcRect l="612" r="602"/>
          <a:stretch/>
        </p:blipFill>
        <p:spPr>
          <a:xfrm>
            <a:off x="572349" y="8679712"/>
            <a:ext cx="226314" cy="68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73" descr="Double 2x Wide, 1x2 Corner Connector" title="228-2500-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767" y="7770776"/>
            <a:ext cx="457200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73" descr="Double 2x Wide, 1x2 Corner Connector" title="228-2500-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6873" y="7770776"/>
            <a:ext cx="227809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73" descr="Double 2x Wide, 1x2 Offset Corner Connector" title="228-2500-274"/>
          <p:cNvPicPr preferRelativeResize="0"/>
          <p:nvPr/>
        </p:nvPicPr>
        <p:blipFill rotWithShape="1">
          <a:blip r:embed="rId7">
            <a:alphaModFix/>
          </a:blip>
          <a:srcRect l="189" r="189"/>
          <a:stretch/>
        </p:blipFill>
        <p:spPr>
          <a:xfrm>
            <a:off x="3542923" y="5712439"/>
            <a:ext cx="4572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73" descr="Double 2x Wide, 1x2 Offset Corner Connector" title="228-2500-2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4567" y="5711599"/>
            <a:ext cx="228600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73" descr="Double 2x Wide, 2x2 Corner Connector" title="228-2500-220"/>
          <p:cNvPicPr preferRelativeResize="0"/>
          <p:nvPr/>
        </p:nvPicPr>
        <p:blipFill rotWithShape="1">
          <a:blip r:embed="rId9">
            <a:alphaModFix/>
          </a:blip>
          <a:srcRect l="386" r="386"/>
          <a:stretch/>
        </p:blipFill>
        <p:spPr>
          <a:xfrm>
            <a:off x="4338498" y="4342525"/>
            <a:ext cx="226314" cy="68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73" descr="Double 2x Wide, 2x2 Corner Connector" title="228-2500-2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44167" y="4342525"/>
            <a:ext cx="457200" cy="68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73" descr="Double 1x Wide, 1x1 Corner Connector" title="228-2500-2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62747" y="6861199"/>
            <a:ext cx="194679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73" descr="Double 1x Wide, 1x1 Corner Connector" title="228-2500-2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2355" y="6861199"/>
            <a:ext cx="227125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73" descr="2x Wide, 2x2 Corner Connector" title="228-2500-134"/>
          <p:cNvPicPr preferRelativeResize="0"/>
          <p:nvPr/>
        </p:nvPicPr>
        <p:blipFill rotWithShape="1">
          <a:blip r:embed="rId13">
            <a:alphaModFix/>
          </a:blip>
          <a:srcRect l="199" r="199"/>
          <a:stretch/>
        </p:blipFill>
        <p:spPr>
          <a:xfrm flipH="1">
            <a:off x="1145792" y="3092008"/>
            <a:ext cx="228600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73" descr="2x Wide, 2x2 Corner Connector" title="228-2500-1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3779" y="3086896"/>
            <a:ext cx="457200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73" descr="2x Wide, 1x2 Offset Corner Connector" title="228-2500-135"/>
          <p:cNvPicPr preferRelativeResize="0"/>
          <p:nvPr/>
        </p:nvPicPr>
        <p:blipFill rotWithShape="1">
          <a:blip r:embed="rId15">
            <a:alphaModFix/>
          </a:blip>
          <a:srcRect l="179" r="179"/>
          <a:stretch/>
        </p:blipFill>
        <p:spPr>
          <a:xfrm flipH="1">
            <a:off x="1145067" y="4229053"/>
            <a:ext cx="230056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73" descr="2x Wide, 1x2 Offset Corner Connector" title="228-2500-13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3047" y="4229053"/>
            <a:ext cx="458656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73" descr="2x Wide, 2x2 Offset Corner Connector" title="228-2500-136"/>
          <p:cNvPicPr preferRelativeResize="0"/>
          <p:nvPr/>
        </p:nvPicPr>
        <p:blipFill rotWithShape="1">
          <a:blip r:embed="rId17">
            <a:alphaModFix/>
          </a:blip>
          <a:srcRect l="826" r="826"/>
          <a:stretch/>
        </p:blipFill>
        <p:spPr>
          <a:xfrm flipH="1">
            <a:off x="1147624" y="5373851"/>
            <a:ext cx="2263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73" descr="2x Wide, 2x2 Offset Corner Connector" title="228-2500-1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3783" y="5373301"/>
            <a:ext cx="45948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73" descr="2x Wide, 2x3 Corner Connector" title="228-2500-137"/>
          <p:cNvPicPr preferRelativeResize="0"/>
          <p:nvPr/>
        </p:nvPicPr>
        <p:blipFill rotWithShape="1">
          <a:blip r:embed="rId19">
            <a:alphaModFix/>
          </a:blip>
          <a:srcRect t="179" b="179"/>
          <a:stretch/>
        </p:blipFill>
        <p:spPr>
          <a:xfrm flipH="1">
            <a:off x="4337355" y="3088918"/>
            <a:ext cx="232029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73" descr="2x Wide, 2x3 Corner Connector" title="228-2500-13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43450" y="3087203"/>
            <a:ext cx="456057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73" descr="Double 2x Wide, ½” Pipe Connector" title="228-2500-25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-5400000">
            <a:off x="3879373" y="7087681"/>
            <a:ext cx="685800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73" descr="Double 2x Wide, ½” Pipe Connector" title=" 228-2500-25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3426333" y="6974531"/>
            <a:ext cx="685800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73" descr="Triple 1-2-1x Wide, 1x2 Corner Connector" title="228-2500-125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5400000">
            <a:off x="3879381" y="8221645"/>
            <a:ext cx="685800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73" descr="Triple 1-2-1x Wide, 1x2 Corner Connector" title="228-2500-125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5400000" flipH="1">
            <a:off x="3483239" y="8164109"/>
            <a:ext cx="6858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73"/>
          <p:cNvSpPr/>
          <p:nvPr/>
        </p:nvSpPr>
        <p:spPr>
          <a:xfrm>
            <a:off x="239575" y="251660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5" name="Google Shape;1755;p73"/>
          <p:cNvSpPr/>
          <p:nvPr/>
        </p:nvSpPr>
        <p:spPr>
          <a:xfrm>
            <a:off x="3441236" y="251745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6" name="Google Shape;1756;p73" descr="2x Wide, 1x1 Offset Corner Connector" title="228-2500-13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86200" y="1940821"/>
            <a:ext cx="393136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73" descr="2x Wide, 1x1 Offset Corner Connector" title="228-2500-133"/>
          <p:cNvPicPr preferRelativeResize="0"/>
          <p:nvPr/>
        </p:nvPicPr>
        <p:blipFill rotWithShape="1">
          <a:blip r:embed="rId26">
            <a:alphaModFix/>
          </a:blip>
          <a:srcRect l="169" r="159"/>
          <a:stretch/>
        </p:blipFill>
        <p:spPr>
          <a:xfrm flipH="1">
            <a:off x="1154228" y="1940825"/>
            <a:ext cx="2285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73" descr="Triple 2x Wide, 2x2 Corner Connector" title="228-2500-125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3485619" y="1885498"/>
            <a:ext cx="5692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73" descr="Triple 2x Wide, 2x2 Corner Connector" title="228-2500-125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4166243" y="2114093"/>
            <a:ext cx="5715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73"/>
          <p:cNvSpPr/>
          <p:nvPr/>
        </p:nvSpPr>
        <p:spPr>
          <a:xfrm>
            <a:off x="238362" y="1374650"/>
            <a:ext cx="226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1" name="Google Shape;1761;p73"/>
          <p:cNvSpPr/>
          <p:nvPr/>
        </p:nvSpPr>
        <p:spPr>
          <a:xfrm>
            <a:off x="3435850" y="1372875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Quad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2" name="Google Shape;1762;p73" descr="2x Wide, 2x1 Corner Connector" title="228-2500-13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85123" y="798812"/>
            <a:ext cx="395286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73" descr="2x Wide, 2x1 Corner Connector" title="228-2500-132"/>
          <p:cNvPicPr preferRelativeResize="0"/>
          <p:nvPr/>
        </p:nvPicPr>
        <p:blipFill rotWithShape="1">
          <a:blip r:embed="rId30">
            <a:alphaModFix/>
          </a:blip>
          <a:srcRect l="524" r="524"/>
          <a:stretch/>
        </p:blipFill>
        <p:spPr>
          <a:xfrm flipH="1">
            <a:off x="1145125" y="795256"/>
            <a:ext cx="2286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73" descr="Quad 2x Wide, 2x2 Corner Connector" title="228-2500-125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428399" y="684663"/>
            <a:ext cx="685801" cy="6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73" descr="Quad 2x Wide, 2x2 Corner Connector" title="228-2500-1258"/>
          <p:cNvPicPr preferRelativeResize="0"/>
          <p:nvPr/>
        </p:nvPicPr>
        <p:blipFill rotWithShape="1">
          <a:blip r:embed="rId32">
            <a:alphaModFix/>
          </a:blip>
          <a:srcRect l="49" r="59"/>
          <a:stretch/>
        </p:blipFill>
        <p:spPr>
          <a:xfrm>
            <a:off x="4348371" y="694207"/>
            <a:ext cx="226314" cy="68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74"/>
          <p:cNvSpPr/>
          <p:nvPr/>
        </p:nvSpPr>
        <p:spPr>
          <a:xfrm>
            <a:off x="239579" y="8462475"/>
            <a:ext cx="111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Universal Joint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1" name="Google Shape;1771;p74"/>
          <p:cNvSpPr/>
          <p:nvPr/>
        </p:nvSpPr>
        <p:spPr>
          <a:xfrm>
            <a:off x="2751931" y="5491385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Truss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2" name="Google Shape;1772;p74"/>
          <p:cNvSpPr/>
          <p:nvPr/>
        </p:nvSpPr>
        <p:spPr>
          <a:xfrm>
            <a:off x="2752628" y="3660121"/>
            <a:ext cx="226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90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3" name="Google Shape;1773;p74"/>
          <p:cNvSpPr/>
          <p:nvPr/>
        </p:nvSpPr>
        <p:spPr>
          <a:xfrm>
            <a:off x="240871" y="6403460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4" name="Google Shape;1774;p74"/>
          <p:cNvSpPr/>
          <p:nvPr/>
        </p:nvSpPr>
        <p:spPr>
          <a:xfrm>
            <a:off x="234517" y="4344435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5" name="Google Shape;1775;p74"/>
          <p:cNvSpPr/>
          <p:nvPr/>
        </p:nvSpPr>
        <p:spPr>
          <a:xfrm>
            <a:off x="231392" y="916964"/>
            <a:ext cx="158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0.25x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6" name="Google Shape;1776;p74"/>
          <p:cNvSpPr/>
          <p:nvPr/>
        </p:nvSpPr>
        <p:spPr>
          <a:xfrm>
            <a:off x="237742" y="1601185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7" name="Google Shape;1777;p74"/>
          <p:cNvSpPr/>
          <p:nvPr/>
        </p:nvSpPr>
        <p:spPr>
          <a:xfrm>
            <a:off x="237742" y="2285414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8" name="Google Shape;1778;p74"/>
          <p:cNvSpPr/>
          <p:nvPr/>
        </p:nvSpPr>
        <p:spPr>
          <a:xfrm>
            <a:off x="231367" y="2969639"/>
            <a:ext cx="1357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9" name="Google Shape;1779;p74"/>
          <p:cNvSpPr/>
          <p:nvPr/>
        </p:nvSpPr>
        <p:spPr>
          <a:xfrm>
            <a:off x="234517" y="3653872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0" name="Google Shape;1780;p74"/>
          <p:cNvSpPr/>
          <p:nvPr/>
        </p:nvSpPr>
        <p:spPr>
          <a:xfrm>
            <a:off x="234517" y="5035006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1" name="Google Shape;1781;p74"/>
          <p:cNvSpPr/>
          <p:nvPr/>
        </p:nvSpPr>
        <p:spPr>
          <a:xfrm>
            <a:off x="240871" y="5712873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2" name="Google Shape;1782;p74"/>
          <p:cNvSpPr/>
          <p:nvPr/>
        </p:nvSpPr>
        <p:spPr>
          <a:xfrm>
            <a:off x="2751931" y="916975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Mini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3" name="Google Shape;1783;p74"/>
          <p:cNvSpPr/>
          <p:nvPr/>
        </p:nvSpPr>
        <p:spPr>
          <a:xfrm>
            <a:off x="2758205" y="1601175"/>
            <a:ext cx="19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Straight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4" name="Google Shape;1784;p74"/>
          <p:cNvSpPr/>
          <p:nvPr/>
        </p:nvSpPr>
        <p:spPr>
          <a:xfrm>
            <a:off x="2751930" y="2285375"/>
            <a:ext cx="179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5" name="Google Shape;1785;p74"/>
          <p:cNvSpPr/>
          <p:nvPr/>
        </p:nvSpPr>
        <p:spPr>
          <a:xfrm>
            <a:off x="2752650" y="2975925"/>
            <a:ext cx="226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45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6" name="Google Shape;1786;p74"/>
          <p:cNvSpPr/>
          <p:nvPr/>
        </p:nvSpPr>
        <p:spPr>
          <a:xfrm>
            <a:off x="2751754" y="4575750"/>
            <a:ext cx="386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Degree Offset Locking Angle 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7" name="Google Shape;1787;p74"/>
          <p:cNvSpPr/>
          <p:nvPr/>
        </p:nvSpPr>
        <p:spPr>
          <a:xfrm>
            <a:off x="241896" y="7094029"/>
            <a:ext cx="203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 Extender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8" name="Google Shape;1788;p74"/>
          <p:cNvSpPr/>
          <p:nvPr/>
        </p:nvSpPr>
        <p:spPr>
          <a:xfrm>
            <a:off x="235525" y="7778250"/>
            <a:ext cx="111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Shaft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9" name="Google Shape;1789;p74"/>
          <p:cNvSpPr/>
          <p:nvPr/>
        </p:nvSpPr>
        <p:spPr>
          <a:xfrm>
            <a:off x="2746266" y="6403508"/>
            <a:ext cx="1356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Shaft Collar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0" name="Google Shape;1790;p74" descr="6x Pitch Standoff" title="228-2500-0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63" y="5594578"/>
            <a:ext cx="150876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74" descr="3x Pitch Standoff" title="228-2500-0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27941" y="3824092"/>
            <a:ext cx="114300" cy="9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74" descr="4x Pitch Standoff" title="228-2500-0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363" y="4906512"/>
            <a:ext cx="108013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74" descr="8x Pitch Standoff" title="228-2500-10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200952" y="5313101"/>
            <a:ext cx="118300" cy="20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74" descr="0.25x Pitch Standoff" title="228-2500-0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17" y="790998"/>
            <a:ext cx="278892" cy="11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Google Shape;1795;p74" descr="0.5x Pitch Standoff" title="228-2500-0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524" y="1473985"/>
            <a:ext cx="32575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" name="Google Shape;1796;p74" descr="1x Pitch Standoff" title="228-2500-0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198" y="2163274"/>
            <a:ext cx="457201" cy="11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7" name="Google Shape;1797;p74" descr="1.5x Pitch Standoff" title="228-2500-0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7750" y="2849731"/>
            <a:ext cx="54292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74" descr="2x Pitch Standoff" title="228-2500-0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1400" y="3532131"/>
            <a:ext cx="640081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74" descr="0.5x Pitch Standoff Extender" title="228-2500-1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7997" y="6939504"/>
            <a:ext cx="210312" cy="14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74" descr="Shaft Bushing" title="228-2500-1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8016" y="7622092"/>
            <a:ext cx="141732" cy="14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74" descr="Shaft Bushing" title="228-2500-1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>
            <a:off x="234886" y="7619482"/>
            <a:ext cx="228600" cy="14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74" descr="Universal Joint" title="228-2500-350"/>
          <p:cNvPicPr preferRelativeResize="0"/>
          <p:nvPr/>
        </p:nvPicPr>
        <p:blipFill rotWithShape="1">
          <a:blip r:embed="rId15">
            <a:alphaModFix/>
          </a:blip>
          <a:srcRect t="990" b="990"/>
          <a:stretch/>
        </p:blipFill>
        <p:spPr>
          <a:xfrm>
            <a:off x="229193" y="8312093"/>
            <a:ext cx="457200" cy="14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74" descr="Truss Standoff Connector" title="228-2500-1109"/>
          <p:cNvPicPr preferRelativeResize="0"/>
          <p:nvPr/>
        </p:nvPicPr>
        <p:blipFill rotWithShape="1">
          <a:blip r:embed="rId16">
            <a:alphaModFix/>
          </a:blip>
          <a:srcRect t="612" b="602"/>
          <a:stretch/>
        </p:blipFill>
        <p:spPr>
          <a:xfrm>
            <a:off x="3365578" y="5164791"/>
            <a:ext cx="124601" cy="39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74" descr="Truss Standoff Connector" title="228-2500-110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70511" y="5161832"/>
            <a:ext cx="425193" cy="3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74" descr="Mini Standoff Connector" title="228-2500-17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94690" y="760616"/>
            <a:ext cx="196595" cy="14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74" descr="Mini Standoff Connector" title="228-2500-17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12546" y="766347"/>
            <a:ext cx="113385" cy="14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74" descr="Straight Standoff Connector" title="228-2500-17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755922" y="1439424"/>
            <a:ext cx="425196" cy="15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74" descr="End Standoff Connector" title="228-2500-17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896372" y="2136129"/>
            <a:ext cx="292609" cy="15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74" descr="45 Degree Standoff Connector" title="228-2500-17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772123" y="2698527"/>
            <a:ext cx="411479" cy="26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74" descr="90 Degree Standoff Connector" title="228-2500-17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5400000">
            <a:off x="2892925" y="3427888"/>
            <a:ext cx="292608" cy="2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74" descr="15 Degree Offset Locking Angle End Standoff Connector" title="228-2500-19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878845" y="4391393"/>
            <a:ext cx="301754" cy="13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74" descr="15 Degree Offset Locking Angle End Standoff Connector" title="228-2500-19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878844" y="4161312"/>
            <a:ext cx="301754" cy="1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74" descr="Rubber Shaft Collar" title="228-2500-143"/>
          <p:cNvPicPr preferRelativeResize="0"/>
          <p:nvPr/>
        </p:nvPicPr>
        <p:blipFill rotWithShape="1">
          <a:blip r:embed="rId26">
            <a:alphaModFix/>
          </a:blip>
          <a:srcRect t="199" b="189"/>
          <a:stretch/>
        </p:blipFill>
        <p:spPr>
          <a:xfrm rot="-5400000">
            <a:off x="3112715" y="6115937"/>
            <a:ext cx="171450" cy="11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74" descr="Rubber Shaft Collar" title="228-2500-143"/>
          <p:cNvPicPr preferRelativeResize="0"/>
          <p:nvPr/>
        </p:nvPicPr>
        <p:blipFill rotWithShape="1">
          <a:blip r:embed="rId27">
            <a:alphaModFix/>
          </a:blip>
          <a:srcRect t="386" b="396"/>
          <a:stretch/>
        </p:blipFill>
        <p:spPr>
          <a:xfrm>
            <a:off x="2870502" y="6083654"/>
            <a:ext cx="196596" cy="172022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7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Standoffs (Half Scale)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7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Motion - Gears (Half Scale)</a:t>
            </a:r>
            <a:endParaRPr/>
          </a:p>
        </p:txBody>
      </p:sp>
      <p:sp>
        <p:nvSpPr>
          <p:cNvPr id="1821" name="Google Shape;1821;p75"/>
          <p:cNvSpPr/>
          <p:nvPr/>
        </p:nvSpPr>
        <p:spPr>
          <a:xfrm>
            <a:off x="238988" y="8007796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Idler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2" name="Google Shape;1822;p75"/>
          <p:cNvSpPr/>
          <p:nvPr/>
        </p:nvSpPr>
        <p:spPr>
          <a:xfrm>
            <a:off x="5724922" y="8010770"/>
            <a:ext cx="158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Crown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3" name="Google Shape;1823;p75"/>
          <p:cNvSpPr/>
          <p:nvPr/>
        </p:nvSpPr>
        <p:spPr>
          <a:xfrm>
            <a:off x="2068074" y="2063141"/>
            <a:ext cx="1474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4" name="Google Shape;1824;p75"/>
          <p:cNvSpPr/>
          <p:nvPr/>
        </p:nvSpPr>
        <p:spPr>
          <a:xfrm>
            <a:off x="2061720" y="1152650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5" name="Google Shape;1825;p75"/>
          <p:cNvSpPr/>
          <p:nvPr/>
        </p:nvSpPr>
        <p:spPr>
          <a:xfrm>
            <a:off x="2062725" y="4809700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6" name="Google Shape;1826;p75"/>
          <p:cNvSpPr/>
          <p:nvPr/>
        </p:nvSpPr>
        <p:spPr>
          <a:xfrm>
            <a:off x="2063200" y="3436425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7" name="Google Shape;1827;p75"/>
          <p:cNvSpPr/>
          <p:nvPr/>
        </p:nvSpPr>
        <p:spPr>
          <a:xfrm>
            <a:off x="2064254" y="6635168"/>
            <a:ext cx="159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8" name="Google Shape;1828;p75"/>
          <p:cNvSpPr/>
          <p:nvPr/>
        </p:nvSpPr>
        <p:spPr>
          <a:xfrm>
            <a:off x="4119589" y="2060968"/>
            <a:ext cx="250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9" name="Google Shape;1829;p75"/>
          <p:cNvSpPr/>
          <p:nvPr/>
        </p:nvSpPr>
        <p:spPr>
          <a:xfrm>
            <a:off x="4119589" y="1150468"/>
            <a:ext cx="250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0" name="Google Shape;1830;p75"/>
          <p:cNvSpPr/>
          <p:nvPr/>
        </p:nvSpPr>
        <p:spPr>
          <a:xfrm>
            <a:off x="4120964" y="3434618"/>
            <a:ext cx="250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1" name="Google Shape;1831;p75"/>
          <p:cNvSpPr/>
          <p:nvPr/>
        </p:nvSpPr>
        <p:spPr>
          <a:xfrm>
            <a:off x="4113967" y="7087522"/>
            <a:ext cx="158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 Tooth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2" name="Google Shape;1832;p75"/>
          <p:cNvSpPr/>
          <p:nvPr/>
        </p:nvSpPr>
        <p:spPr>
          <a:xfrm>
            <a:off x="4120875" y="5261697"/>
            <a:ext cx="158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3" name="Google Shape;1833;p75"/>
          <p:cNvSpPr/>
          <p:nvPr/>
        </p:nvSpPr>
        <p:spPr>
          <a:xfrm>
            <a:off x="4118150" y="4345700"/>
            <a:ext cx="250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High Strength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4" name="Google Shape;1834;p75"/>
          <p:cNvSpPr/>
          <p:nvPr/>
        </p:nvSpPr>
        <p:spPr>
          <a:xfrm>
            <a:off x="4119600" y="6180325"/>
            <a:ext cx="1589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5" name="Google Shape;1835;p75" descr="36 Tooth Crown Gear" title="228-2500-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273" y="7174900"/>
            <a:ext cx="134843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75" descr="36 Tooth Crown Gear" title="228-2500-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4568" y="7174900"/>
            <a:ext cx="722376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75" descr="36 Tooth Crown Gear" title="228-2500-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8265" y="7174901"/>
            <a:ext cx="722376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75" descr="12 Tooth Hybrid Gear" title="228-2500-2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365" y="788380"/>
            <a:ext cx="260604" cy="26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75" descr="12 Tooth Hybrid Gear" title="228-2500-250"/>
          <p:cNvPicPr preferRelativeResize="0"/>
          <p:nvPr/>
        </p:nvPicPr>
        <p:blipFill rotWithShape="1">
          <a:blip r:embed="rId7">
            <a:alphaModFix/>
          </a:blip>
          <a:srcRect l="109" r="109"/>
          <a:stretch/>
        </p:blipFill>
        <p:spPr>
          <a:xfrm rot="10800000">
            <a:off x="3410023" y="784954"/>
            <a:ext cx="157508" cy="26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Google Shape;1840;p75" descr="24 Tooth Hybrid Gear" title="228-2500-2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5804" y="1585860"/>
            <a:ext cx="493777" cy="49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75" descr="24 Tooth Hybrid Gear" title="228-2500-251"/>
          <p:cNvPicPr preferRelativeResize="0"/>
          <p:nvPr/>
        </p:nvPicPr>
        <p:blipFill rotWithShape="1">
          <a:blip r:embed="rId9">
            <a:alphaModFix/>
          </a:blip>
          <a:srcRect t="426" b="416"/>
          <a:stretch/>
        </p:blipFill>
        <p:spPr>
          <a:xfrm rot="10800000">
            <a:off x="3413687" y="1589284"/>
            <a:ext cx="162946" cy="49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75" descr="36 Tooth Hybrid Gear" title="228-2500-252"/>
          <p:cNvPicPr preferRelativeResize="0"/>
          <p:nvPr/>
        </p:nvPicPr>
        <p:blipFill rotWithShape="1">
          <a:blip r:embed="rId10">
            <a:alphaModFix/>
          </a:blip>
          <a:srcRect t="826" b="826"/>
          <a:stretch/>
        </p:blipFill>
        <p:spPr>
          <a:xfrm>
            <a:off x="3409535" y="2617163"/>
            <a:ext cx="168555" cy="72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75" descr="36 Tooth Hybrid Gear" title="228-2500-2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83572" y="2611050"/>
            <a:ext cx="722376" cy="72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75" descr="48 Tooth Hybrid Gear" title="228-2500-25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66768" y="3867677"/>
            <a:ext cx="950977" cy="9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75" descr="48 Tooth Hybrid Gear" title="228-2500-253"/>
          <p:cNvPicPr preferRelativeResize="0"/>
          <p:nvPr/>
        </p:nvPicPr>
        <p:blipFill rotWithShape="1">
          <a:blip r:embed="rId13">
            <a:alphaModFix/>
          </a:blip>
          <a:srcRect t="119" b="119"/>
          <a:stretch/>
        </p:blipFill>
        <p:spPr>
          <a:xfrm rot="10800000">
            <a:off x="3410472" y="3869393"/>
            <a:ext cx="161666" cy="9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75" descr="60 Tooth Hybrid Gear" title="228-2500-254"/>
          <p:cNvPicPr preferRelativeResize="0"/>
          <p:nvPr/>
        </p:nvPicPr>
        <p:blipFill rotWithShape="1">
          <a:blip r:embed="rId14">
            <a:alphaModFix/>
          </a:blip>
          <a:srcRect l="278" r="288"/>
          <a:stretch/>
        </p:blipFill>
        <p:spPr>
          <a:xfrm rot="10800000">
            <a:off x="3410222" y="5354755"/>
            <a:ext cx="160422" cy="11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75" descr="60 Tooth Hybrid Gear" title="228-2500-25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155211" y="5354749"/>
            <a:ext cx="1179577" cy="11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75" descr="8 Tooth High Strength Hybrid Gear" title="228-2500-2180"/>
          <p:cNvPicPr preferRelativeResize="0"/>
          <p:nvPr/>
        </p:nvPicPr>
        <p:blipFill rotWithShape="1">
          <a:blip r:embed="rId16">
            <a:alphaModFix/>
          </a:blip>
          <a:srcRect t="416" b="406"/>
          <a:stretch/>
        </p:blipFill>
        <p:spPr>
          <a:xfrm>
            <a:off x="5011306" y="776843"/>
            <a:ext cx="173255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75" descr="8 Tooth High Strength Hybrid Gear" title="228-2500-2180"/>
          <p:cNvPicPr preferRelativeResize="0"/>
          <p:nvPr/>
        </p:nvPicPr>
        <p:blipFill rotWithShape="1">
          <a:blip r:embed="rId17">
            <a:alphaModFix/>
          </a:blip>
          <a:srcRect l="268" r="268"/>
          <a:stretch/>
        </p:blipFill>
        <p:spPr>
          <a:xfrm>
            <a:off x="4433637" y="779117"/>
            <a:ext cx="274320" cy="2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75" descr="16 Tooth High Strength Hybrid Gear" title="228-2500-2181"/>
          <p:cNvPicPr preferRelativeResize="0"/>
          <p:nvPr/>
        </p:nvPicPr>
        <p:blipFill rotWithShape="1">
          <a:blip r:embed="rId18">
            <a:alphaModFix/>
          </a:blip>
          <a:srcRect t="129" b="129"/>
          <a:stretch/>
        </p:blipFill>
        <p:spPr>
          <a:xfrm rot="10800000">
            <a:off x="5011859" y="1576217"/>
            <a:ext cx="161475" cy="50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75" descr="16 Tooth High Strength Hybrid Gear" title="228-2500-218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317075" y="1577117"/>
            <a:ext cx="507492" cy="50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75" descr="24 Tooth High Strength Hybrid Gear" title="228-2500-2182"/>
          <p:cNvPicPr preferRelativeResize="0"/>
          <p:nvPr/>
        </p:nvPicPr>
        <p:blipFill rotWithShape="1">
          <a:blip r:embed="rId20">
            <a:alphaModFix/>
          </a:blip>
          <a:srcRect l="-1965" r="2185"/>
          <a:stretch/>
        </p:blipFill>
        <p:spPr>
          <a:xfrm rot="10800000">
            <a:off x="5015724" y="2608902"/>
            <a:ext cx="165400" cy="7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75" descr="24 Tooth High Strength Hybrid Gear" title="228-2500-218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00458" y="2603155"/>
            <a:ext cx="740665" cy="7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75" descr="15 Tooth Gear (34DP)" title="228-2500-46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005485" y="4902809"/>
            <a:ext cx="118506" cy="24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75" descr="15 Tooth Gear (34DP)" title="228-2500-46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45299" y="4902809"/>
            <a:ext cx="246888" cy="24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75" descr="36 Tooth Gear (34DP)" title="228-2500-46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007200" y="5695147"/>
            <a:ext cx="116312" cy="48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75" descr="36 Tooth Gear (34DP)" title="228-2500-46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325147" y="5698573"/>
            <a:ext cx="484633" cy="48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75" descr="36 Tooth Idler Gear" title="228-2500-45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317899" y="7176073"/>
            <a:ext cx="115580" cy="72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75" descr="36 Tooth Idler Gear" title="228-2500-45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50968" y="7179497"/>
            <a:ext cx="722376" cy="72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75" descr="12 Tooth High Strength Bevel Gear" title="228-2500-46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006431" y="3923415"/>
            <a:ext cx="142303" cy="3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75" descr="12 Tooth High Strength Bevel Gear" title="228-2500-46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385787" y="3925698"/>
            <a:ext cx="374904" cy="37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75" descr="18 Tooth Bevel Gear" title="228-2500-24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391782" y="6678549"/>
            <a:ext cx="356616" cy="35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75" descr="18 Tooth Bevel Gear" title="228-2500-244"/>
          <p:cNvPicPr preferRelativeResize="0"/>
          <p:nvPr/>
        </p:nvPicPr>
        <p:blipFill rotWithShape="1">
          <a:blip r:embed="rId31">
            <a:alphaModFix/>
          </a:blip>
          <a:srcRect l="602" r="612"/>
          <a:stretch/>
        </p:blipFill>
        <p:spPr>
          <a:xfrm rot="10800000">
            <a:off x="5001469" y="6680362"/>
            <a:ext cx="114300" cy="34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75"/>
          <p:cNvSpPr/>
          <p:nvPr/>
        </p:nvSpPr>
        <p:spPr>
          <a:xfrm>
            <a:off x="231392" y="9373193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5" name="Google Shape;1865;p75" descr="Differential Gear" title="228-2500-24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25533" y="8552154"/>
            <a:ext cx="722376" cy="72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75" descr="Differential Gear" title="228-2500-24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252082" y="8549566"/>
            <a:ext cx="690373" cy="7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75" descr="Differential Gear" title="228-2500-24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5400000">
            <a:off x="2149123" y="8550834"/>
            <a:ext cx="722379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75" descr="Differential Gear" title="228-2500-24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090353" y="8556950"/>
            <a:ext cx="688666" cy="722379"/>
          </a:xfrm>
          <a:prstGeom prst="rect">
            <a:avLst/>
          </a:prstGeom>
          <a:noFill/>
          <a:ln>
            <a:noFill/>
          </a:ln>
        </p:spPr>
      </p:pic>
      <p:sp>
        <p:nvSpPr>
          <p:cNvPr id="1869" name="Google Shape;1869;p75"/>
          <p:cNvSpPr/>
          <p:nvPr/>
        </p:nvSpPr>
        <p:spPr>
          <a:xfrm>
            <a:off x="235450" y="3432650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0" name="Google Shape;1870;p75"/>
          <p:cNvSpPr/>
          <p:nvPr/>
        </p:nvSpPr>
        <p:spPr>
          <a:xfrm>
            <a:off x="235450" y="4803850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1" name="Google Shape;1871;p75"/>
          <p:cNvSpPr/>
          <p:nvPr/>
        </p:nvSpPr>
        <p:spPr>
          <a:xfrm>
            <a:off x="235446" y="1148150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2" name="Google Shape;1872;p75"/>
          <p:cNvSpPr/>
          <p:nvPr/>
        </p:nvSpPr>
        <p:spPr>
          <a:xfrm>
            <a:off x="235450" y="6633625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3" name="Google Shape;1873;p75"/>
          <p:cNvSpPr/>
          <p:nvPr/>
        </p:nvSpPr>
        <p:spPr>
          <a:xfrm>
            <a:off x="235447" y="2062775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4" name="Google Shape;1874;p75" descr="60 Tooth Gear" title="228-2500-2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540863" y="5352781"/>
            <a:ext cx="117958" cy="1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75" descr="60 Tooth Gear" title="228-2500-2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24138" y="5352776"/>
            <a:ext cx="1179569" cy="1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75" descr="48 Tooth Gear" title="228-2500-22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-5400000">
            <a:off x="1124718" y="4282978"/>
            <a:ext cx="950975" cy="11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75" descr="48 Tooth Gear" title="228-2500-22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40400" y="3872221"/>
            <a:ext cx="950969" cy="94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75" descr="12 Tooth Gear" title="228-2500-21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82460" y="782946"/>
            <a:ext cx="260603" cy="26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75" descr="12 Tooth Gear" title="228-2500-213"/>
          <p:cNvPicPr preferRelativeResize="0"/>
          <p:nvPr/>
        </p:nvPicPr>
        <p:blipFill rotWithShape="1">
          <a:blip r:embed="rId41">
            <a:alphaModFix/>
          </a:blip>
          <a:srcRect l="209" r="209"/>
          <a:stretch/>
        </p:blipFill>
        <p:spPr>
          <a:xfrm>
            <a:off x="1538809" y="782945"/>
            <a:ext cx="114665" cy="26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75" descr="24 Tooth Gear" title="228-2500-227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63959" y="1578733"/>
            <a:ext cx="493772" cy="49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75" descr="24 Tooth Gear" title="228-2500-227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543427" y="1576495"/>
            <a:ext cx="113569" cy="49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75" descr="36 Tooth Gear" title="228-2500-21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554691" y="2610323"/>
            <a:ext cx="722380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75" descr="36 Tooth Gear" title="228-2500-214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533527" y="2610313"/>
            <a:ext cx="125212" cy="72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75"/>
          <p:cNvSpPr/>
          <p:nvPr/>
        </p:nvSpPr>
        <p:spPr>
          <a:xfrm>
            <a:off x="1835100" y="8003225"/>
            <a:ext cx="2042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Crank Gear w/ 23T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5" name="Google Shape;1885;p75"/>
          <p:cNvSpPr/>
          <p:nvPr/>
        </p:nvSpPr>
        <p:spPr>
          <a:xfrm>
            <a:off x="4116158" y="8003236"/>
            <a:ext cx="112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Worm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6" name="Google Shape;1886;p75" descr="Worm Gear" title="228-2500-2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436661" y="7639628"/>
            <a:ext cx="260606" cy="26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75" descr="Worm Gear" title="228-2500-219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 rot="-5400000">
            <a:off x="4905573" y="7582465"/>
            <a:ext cx="262433" cy="37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75" descr="1x4 Crank Gear with 23 Tooth Gear" title="228-2500-246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 rot="5400000">
            <a:off x="2305000" y="7016388"/>
            <a:ext cx="502920" cy="105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75" descr="1x4 Crank Gear with 23 Tooth Gear" title="228-2500-246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 rot="5400000">
            <a:off x="2508153" y="7392020"/>
            <a:ext cx="115672" cy="1051561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75"/>
          <p:cNvSpPr/>
          <p:nvPr/>
        </p:nvSpPr>
        <p:spPr>
          <a:xfrm>
            <a:off x="3877800" y="9373193"/>
            <a:ext cx="2157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1" name="Google Shape;1891;p75" descr="High Strength Differential Gear&#10;" title="228-2500-347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640210" y="8553376"/>
            <a:ext cx="690373" cy="72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75" descr="High Strength Differential Gear&#10;" title="228-2500-347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5810129" y="8557579"/>
            <a:ext cx="722376" cy="72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Google Shape;1893;p75" descr="High Strength Differential Gear" title="228-2500-34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08935" y="8552787"/>
            <a:ext cx="690373" cy="72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75" descr="High Strength Differential Gear" title="228-2500-34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976315" y="8553944"/>
            <a:ext cx="722376" cy="72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7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Turntables &amp; Ring Gears (Half Scale)</a:t>
            </a:r>
            <a:endParaRPr/>
          </a:p>
        </p:txBody>
      </p:sp>
      <p:sp>
        <p:nvSpPr>
          <p:cNvPr id="1900" name="Google Shape;1900;p76"/>
          <p:cNvSpPr/>
          <p:nvPr/>
        </p:nvSpPr>
        <p:spPr>
          <a:xfrm>
            <a:off x="229929" y="1835575"/>
            <a:ext cx="227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1" name="Google Shape;1901;p76"/>
          <p:cNvSpPr/>
          <p:nvPr/>
        </p:nvSpPr>
        <p:spPr>
          <a:xfrm>
            <a:off x="2753926" y="1830100"/>
            <a:ext cx="2267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2" name="Google Shape;1902;p76"/>
          <p:cNvSpPr/>
          <p:nvPr/>
        </p:nvSpPr>
        <p:spPr>
          <a:xfrm>
            <a:off x="231129" y="343557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3" name="Google Shape;1903;p76"/>
          <p:cNvSpPr/>
          <p:nvPr/>
        </p:nvSpPr>
        <p:spPr>
          <a:xfrm>
            <a:off x="2745950" y="3435576"/>
            <a:ext cx="2270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Outer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4" name="Google Shape;1904;p76"/>
          <p:cNvSpPr/>
          <p:nvPr/>
        </p:nvSpPr>
        <p:spPr>
          <a:xfrm>
            <a:off x="239275" y="5946621"/>
            <a:ext cx="204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5" name="Google Shape;1905;p76"/>
          <p:cNvSpPr/>
          <p:nvPr/>
        </p:nvSpPr>
        <p:spPr>
          <a:xfrm>
            <a:off x="5261833" y="5943004"/>
            <a:ext cx="204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Plain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6" name="Google Shape;1906;p76"/>
          <p:cNvSpPr/>
          <p:nvPr/>
        </p:nvSpPr>
        <p:spPr>
          <a:xfrm>
            <a:off x="2515174" y="5944150"/>
            <a:ext cx="2506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36T Ring Gear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07" name="Google Shape;1907;p76" descr="Small Turntable Center Bushing" title="228-2500-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26" y="956069"/>
            <a:ext cx="594360" cy="59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76" descr="Small Turntable Center Bushing" title="228-2500-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6">
            <a:off x="1024322" y="1198228"/>
            <a:ext cx="594361" cy="11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76" descr="Small Turntable Outer Housing" title="228-2500-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853171" y="80193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76" descr="Small Turntable Outer Housing" title="228-2500-1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425963" y="1235272"/>
            <a:ext cx="914400" cy="5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76" descr="Large Turntable Outer Bushing" title="228-2500-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856571" y="2284643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76" descr="Large Turntable Outer Bushing" title="228-2500-1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3544183" y="2828414"/>
            <a:ext cx="11430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76" descr="Large Turntable Center Bushing" title="228-2500-1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407784" y="2453469"/>
            <a:ext cx="800101" cy="80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76" descr="Large Turntable Center Bushing" title="228-2500-1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926028" y="2797693"/>
            <a:ext cx="790956" cy="11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76" descr="XL Turntable Outer Housing" title="228-2500-19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317" y="3883179"/>
            <a:ext cx="1828801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76" descr="XL Turntable Outer Housing" title="228-2500-19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7327" y="5714102"/>
            <a:ext cx="1828801" cy="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76" descr="XL Turntable Plain Bushing" title="228-2500-2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60171" y="4218482"/>
            <a:ext cx="1161288" cy="116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76" descr="XL Turntable Plain Bushing" title="228-2500-20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0171" y="5677050"/>
            <a:ext cx="1161288" cy="11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76" descr="XL Turntable 36 Tooth Ring Gear Bushing" title="228-2500-20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47427" y="4217241"/>
            <a:ext cx="1161289" cy="116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76" descr="XL Turntable 36 Tooth Ring Gear Bushing" title="228-2500-20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47427" y="5674505"/>
            <a:ext cx="1161288" cy="11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p76"/>
          <p:cNvSpPr/>
          <p:nvPr/>
        </p:nvSpPr>
        <p:spPr>
          <a:xfrm>
            <a:off x="232821" y="8684917"/>
            <a:ext cx="181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Spider 48 Tooth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2" name="Google Shape;1922;p76"/>
          <p:cNvSpPr/>
          <p:nvPr/>
        </p:nvSpPr>
        <p:spPr>
          <a:xfrm>
            <a:off x="2298270" y="8684917"/>
            <a:ext cx="204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Internal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3" name="Google Shape;1923;p76" descr="60 Tooth Internal Ring Gear" title="228-2500-24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3257684" y="7713237"/>
            <a:ext cx="111391" cy="182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76" descr="60 Tooth Internal Ring Gear" title="228-2500-24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99616" y="6739708"/>
            <a:ext cx="1828801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76" descr="Spider 48 Tooth Ring Gear" title="228-2500-2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5400000">
            <a:off x="335945" y="6861250"/>
            <a:ext cx="1604250" cy="181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76" descr="Spider 48 Tooth Ring Gear" title="228-2500-22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1080830" y="7721023"/>
            <a:ext cx="115765" cy="1805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238875" y="678950"/>
            <a:ext cx="732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Roboto"/>
                <a:ea typeface="Roboto"/>
                <a:cs typeface="Roboto"/>
                <a:sym typeface="Roboto"/>
              </a:rPr>
              <a:t>Full Scale IQ Parts</a:t>
            </a:r>
            <a:endParaRPr sz="6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2648625" y="2252350"/>
            <a:ext cx="2502000" cy="22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77"/>
          <p:cNvSpPr/>
          <p:nvPr/>
        </p:nvSpPr>
        <p:spPr>
          <a:xfrm>
            <a:off x="237249" y="5492675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Linear Slide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2" name="Google Shape;1932;p77"/>
          <p:cNvSpPr/>
          <p:nvPr/>
        </p:nvSpPr>
        <p:spPr>
          <a:xfrm>
            <a:off x="3430812" y="2287998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3" name="Google Shape;1933;p77"/>
          <p:cNvSpPr/>
          <p:nvPr/>
        </p:nvSpPr>
        <p:spPr>
          <a:xfrm>
            <a:off x="230896" y="2288000"/>
            <a:ext cx="296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Continuous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4" name="Google Shape;1934;p77"/>
          <p:cNvSpPr/>
          <p:nvPr/>
        </p:nvSpPr>
        <p:spPr>
          <a:xfrm>
            <a:off x="237250" y="1149700"/>
            <a:ext cx="224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5" name="Google Shape;1935;p7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Linear Motion (Half Scale)</a:t>
            </a:r>
            <a:endParaRPr/>
          </a:p>
        </p:txBody>
      </p:sp>
      <p:sp>
        <p:nvSpPr>
          <p:cNvPr id="1936" name="Google Shape;1936;p77"/>
          <p:cNvSpPr/>
          <p:nvPr/>
        </p:nvSpPr>
        <p:spPr>
          <a:xfrm>
            <a:off x="3440866" y="4119848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Linear Motion Bracket (Snap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7" name="Google Shape;1937;p77"/>
          <p:cNvSpPr/>
          <p:nvPr/>
        </p:nvSpPr>
        <p:spPr>
          <a:xfrm>
            <a:off x="234700" y="4117350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Linear Motion Bracket (Side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8" name="Google Shape;1938;p77"/>
          <p:cNvSpPr/>
          <p:nvPr/>
        </p:nvSpPr>
        <p:spPr>
          <a:xfrm>
            <a:off x="2072209" y="3200090"/>
            <a:ext cx="1792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9" name="Google Shape;1939;p77"/>
          <p:cNvSpPr/>
          <p:nvPr/>
        </p:nvSpPr>
        <p:spPr>
          <a:xfrm>
            <a:off x="4014775" y="3202677"/>
            <a:ext cx="1792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0" name="Google Shape;1940;p77"/>
          <p:cNvSpPr/>
          <p:nvPr/>
        </p:nvSpPr>
        <p:spPr>
          <a:xfrm>
            <a:off x="5263125" y="1144175"/>
            <a:ext cx="20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1" name="Google Shape;1941;p77"/>
          <p:cNvSpPr/>
          <p:nvPr/>
        </p:nvSpPr>
        <p:spPr>
          <a:xfrm>
            <a:off x="230900" y="3200125"/>
            <a:ext cx="1824300" cy="45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2" name="Google Shape;1942;p77" descr="Rack Gear" title="228-2500-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564" y="2082814"/>
            <a:ext cx="1143004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77" descr="Rack Gear" title="228-2500-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564" y="1650366"/>
            <a:ext cx="1143004" cy="36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77" descr="1x20 Linear Motion Rack Gear" title="228-2500-14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639" y="827622"/>
            <a:ext cx="4485130" cy="16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77" descr="1x20 Linear Motion Rack Gear" title="228-2500-14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22" y="1027397"/>
            <a:ext cx="4485130" cy="11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77" descr="1x6 Linear Motion Rack Gear" title="228-2500-14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1672" y="1024677"/>
            <a:ext cx="1289299" cy="11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77" descr="1x6 Linear Motion Rack Gear" title="228-2500-14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1669" y="832384"/>
            <a:ext cx="1289299" cy="1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77" descr="1x6 Continuous Linear Motion Rack Gear" title="228-2500-14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096" y="1966069"/>
            <a:ext cx="1371610" cy="15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77" descr="1x6 Continuous Linear Motion Rack Gear" title="228-2500-14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3096" y="1684472"/>
            <a:ext cx="1371610" cy="24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77" descr="1x6 Continuous Linear Motion Rack Gear" title="228-2500-14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48250" y="1685143"/>
            <a:ext cx="155082" cy="2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77" descr="2x Pitch Linear Motion Bracket (Side Mount)" title="228-2500-14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917693" y="3766418"/>
            <a:ext cx="227614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77" descr="2x Pitch Linear Motion Bracket (Side Mount)" title="228-2500-14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345928" y="3763838"/>
            <a:ext cx="457201" cy="3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77" descr="Linear Slide" title="228-2500-2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340001" y="4568162"/>
            <a:ext cx="457200" cy="45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77" descr="Linear Slide" title="228-2500-2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14445" y="5032970"/>
            <a:ext cx="45720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77" descr="Linear Slide" title="228-2500-2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9997" y="5032969"/>
            <a:ext cx="45720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77" descr="1x5 Linear Motion Beam" title="228-2500-145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1165" y="3105767"/>
            <a:ext cx="1143007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77" descr="1x5 Linear Motion Beam" title="228-2500-145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1177" y="2887315"/>
            <a:ext cx="1143007" cy="16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77" descr="1x Pitch Linear Motion Bracket (Snap Mount)" title="228-2500-147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399280" y="3774555"/>
            <a:ext cx="228602" cy="33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77" descr="1x Pitch Linear Motion Bracket (Snap Mount)" title="228-2500-147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005999" y="3774555"/>
            <a:ext cx="228602" cy="33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77" descr="1x6 Linear Motion Beam" title="228-2500-145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169441" y="2891199"/>
            <a:ext cx="1371599" cy="16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77" descr="1x6 Linear Motion Beam" title="228-2500-1457"/>
          <p:cNvPicPr preferRelativeResize="0"/>
          <p:nvPr/>
        </p:nvPicPr>
        <p:blipFill rotWithShape="1">
          <a:blip r:embed="rId22">
            <a:alphaModFix/>
          </a:blip>
          <a:srcRect t="298" b="308"/>
          <a:stretch/>
        </p:blipFill>
        <p:spPr>
          <a:xfrm>
            <a:off x="2169459" y="3114485"/>
            <a:ext cx="1371599" cy="8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77" descr="1x8 Linear Motion Beam" title="228-2500-145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996455" y="2890795"/>
            <a:ext cx="1828822" cy="15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77" descr="1x8 Linear Motion Beam" title="228-2500-145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010808" y="3110024"/>
            <a:ext cx="1828822" cy="8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77" descr="1x20 Linear Motion Rack Gear" title="228-2500-145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943029" y="1027450"/>
            <a:ext cx="15430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77" descr="1x6 Linear Motion Rack Gear" title="228-2500-147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778591" y="1027457"/>
            <a:ext cx="154305" cy="1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7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Sprockets &amp; Chain (Half Scale)</a:t>
            </a:r>
            <a:endParaRPr/>
          </a:p>
        </p:txBody>
      </p:sp>
      <p:sp>
        <p:nvSpPr>
          <p:cNvPr id="1971" name="Google Shape;1971;p78"/>
          <p:cNvSpPr/>
          <p:nvPr/>
        </p:nvSpPr>
        <p:spPr>
          <a:xfrm>
            <a:off x="238025" y="754727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2" name="Google Shape;1972;p78"/>
          <p:cNvSpPr/>
          <p:nvPr/>
        </p:nvSpPr>
        <p:spPr>
          <a:xfrm>
            <a:off x="238986" y="389111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3" name="Google Shape;1973;p78"/>
          <p:cNvSpPr/>
          <p:nvPr/>
        </p:nvSpPr>
        <p:spPr>
          <a:xfrm>
            <a:off x="238986" y="2519038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4" name="Google Shape;1974;p78"/>
          <p:cNvSpPr/>
          <p:nvPr/>
        </p:nvSpPr>
        <p:spPr>
          <a:xfrm>
            <a:off x="238986" y="114697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5" name="Google Shape;1975;p78"/>
          <p:cNvSpPr/>
          <p:nvPr/>
        </p:nvSpPr>
        <p:spPr>
          <a:xfrm>
            <a:off x="235798" y="571919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32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6" name="Google Shape;1976;p78" descr="8 Tooth Sprocket" title="228-2500-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686" y="748134"/>
            <a:ext cx="333756" cy="33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78" descr="8 Tooth Sprocket" title="228-2500-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897041" y="857795"/>
            <a:ext cx="333756" cy="11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78" descr="16 Tooth Sprocket" title="228-2500-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744707" y="1999207"/>
            <a:ext cx="640080" cy="11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78" descr="16 Tooth Sprocket" title="228-2500-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414" y="1736776"/>
            <a:ext cx="64008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Google Shape;1980;p78" descr="24 Tooth Sprocket" title="228-2500-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232" y="2962239"/>
            <a:ext cx="937261" cy="93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78" descr="24 Tooth Sprocket" title="228-2500-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1598403" y="3372578"/>
            <a:ext cx="932689" cy="1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78" descr="32 Tooth Sprocket" title="228-2500-2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91078" y="4406972"/>
            <a:ext cx="117272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Google Shape;1983;p78" descr="32 Tooth Sprocket" title="228-2500-2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426" y="4406969"/>
            <a:ext cx="123444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78" descr="40 Tooth Sprocket" title="228-2500-2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01897" y="6096565"/>
            <a:ext cx="115339" cy="152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78" descr="40 Tooth Sprocket" title="228-2500-2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1854" y="6097788"/>
            <a:ext cx="1522478" cy="1522478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78"/>
          <p:cNvSpPr/>
          <p:nvPr/>
        </p:nvSpPr>
        <p:spPr>
          <a:xfrm>
            <a:off x="2297054" y="1605850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Traction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7" name="Google Shape;1987;p78"/>
          <p:cNvSpPr/>
          <p:nvPr/>
        </p:nvSpPr>
        <p:spPr>
          <a:xfrm>
            <a:off x="3436905" y="1608027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8" name="Google Shape;1988;p78"/>
          <p:cNvSpPr/>
          <p:nvPr/>
        </p:nvSpPr>
        <p:spPr>
          <a:xfrm>
            <a:off x="4812112" y="1605850"/>
            <a:ext cx="1355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Medium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9" name="Google Shape;1989;p78"/>
          <p:cNvSpPr/>
          <p:nvPr/>
        </p:nvSpPr>
        <p:spPr>
          <a:xfrm>
            <a:off x="6401976" y="1606825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Long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0" name="Google Shape;1990;p78"/>
          <p:cNvSpPr/>
          <p:nvPr/>
        </p:nvSpPr>
        <p:spPr>
          <a:xfrm>
            <a:off x="4120193" y="3203975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Chain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1" name="Google Shape;1991;p78"/>
          <p:cNvSpPr/>
          <p:nvPr/>
        </p:nvSpPr>
        <p:spPr>
          <a:xfrm>
            <a:off x="2292100" y="3202550"/>
            <a:ext cx="1355400" cy="67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Tank Tread/ Attachment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2" name="Google Shape;1992;p78" descr="Chain Link" title="228-2500-230"/>
          <p:cNvPicPr preferRelativeResize="0"/>
          <p:nvPr/>
        </p:nvPicPr>
        <p:blipFill rotWithShape="1">
          <a:blip r:embed="rId13">
            <a:alphaModFix/>
          </a:blip>
          <a:srcRect t="119" b="119"/>
          <a:stretch/>
        </p:blipFill>
        <p:spPr>
          <a:xfrm rot="10800000">
            <a:off x="4604483" y="2896014"/>
            <a:ext cx="78867" cy="2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78" descr="Chain Link" title="228-2500-2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>
            <a:off x="4353573" y="2889176"/>
            <a:ext cx="210310" cy="2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78" descr="Tank Tread/Attachment Link" title="228-2500-231"/>
          <p:cNvPicPr preferRelativeResize="0"/>
          <p:nvPr/>
        </p:nvPicPr>
        <p:blipFill rotWithShape="1">
          <a:blip r:embed="rId15">
            <a:alphaModFix/>
          </a:blip>
          <a:srcRect t="485" b="475"/>
          <a:stretch/>
        </p:blipFill>
        <p:spPr>
          <a:xfrm rot="-5400000">
            <a:off x="2884412" y="2821411"/>
            <a:ext cx="194539" cy="21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78" descr="Tank Tread/Attachment Link" title="228-2500-231"/>
          <p:cNvPicPr preferRelativeResize="0"/>
          <p:nvPr/>
        </p:nvPicPr>
        <p:blipFill rotWithShape="1">
          <a:blip r:embed="rId16">
            <a:alphaModFix/>
          </a:blip>
          <a:srcRect t="248" b="248"/>
          <a:stretch/>
        </p:blipFill>
        <p:spPr>
          <a:xfrm>
            <a:off x="2412276" y="2821503"/>
            <a:ext cx="429765" cy="21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78" descr="Tank Tread/Attachment Link" title="228-2500-231"/>
          <p:cNvPicPr preferRelativeResize="0"/>
          <p:nvPr/>
        </p:nvPicPr>
        <p:blipFill rotWithShape="1">
          <a:blip r:embed="rId17">
            <a:alphaModFix/>
          </a:blip>
          <a:srcRect t="416" b="416"/>
          <a:stretch/>
        </p:blipFill>
        <p:spPr>
          <a:xfrm>
            <a:off x="2411113" y="2600524"/>
            <a:ext cx="429771" cy="19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78" descr="Long Intake Flap" title="228-2500-242"/>
          <p:cNvPicPr preferRelativeResize="0"/>
          <p:nvPr/>
        </p:nvPicPr>
        <p:blipFill rotWithShape="1">
          <a:blip r:embed="rId18">
            <a:alphaModFix/>
          </a:blip>
          <a:srcRect l="337" r="327"/>
          <a:stretch/>
        </p:blipFill>
        <p:spPr>
          <a:xfrm>
            <a:off x="7032923" y="921211"/>
            <a:ext cx="118078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78" descr="Long Intake Flap" title="228-2500-242"/>
          <p:cNvPicPr preferRelativeResize="0"/>
          <p:nvPr/>
        </p:nvPicPr>
        <p:blipFill rotWithShape="1">
          <a:blip r:embed="rId19">
            <a:alphaModFix/>
          </a:blip>
          <a:srcRect l="49" r="59"/>
          <a:stretch/>
        </p:blipFill>
        <p:spPr>
          <a:xfrm>
            <a:off x="6568123" y="923524"/>
            <a:ext cx="348612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78" descr="Medium Intake Flap" title="228-2500-241"/>
          <p:cNvPicPr preferRelativeResize="0"/>
          <p:nvPr/>
        </p:nvPicPr>
        <p:blipFill rotWithShape="1">
          <a:blip r:embed="rId20">
            <a:alphaModFix/>
          </a:blip>
          <a:srcRect l="386" r="386"/>
          <a:stretch/>
        </p:blipFill>
        <p:spPr>
          <a:xfrm>
            <a:off x="5430848" y="1046993"/>
            <a:ext cx="11906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78" descr="Medium Intake Flap" title="228-2500-241"/>
          <p:cNvPicPr preferRelativeResize="0"/>
          <p:nvPr/>
        </p:nvPicPr>
        <p:blipFill rotWithShape="1">
          <a:blip r:embed="rId21">
            <a:alphaModFix/>
          </a:blip>
          <a:srcRect t="29" b="19"/>
          <a:stretch/>
        </p:blipFill>
        <p:spPr>
          <a:xfrm>
            <a:off x="4963205" y="1047095"/>
            <a:ext cx="34766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78" descr="Traction Link" title="228-2500-239"/>
          <p:cNvPicPr preferRelativeResize="0"/>
          <p:nvPr/>
        </p:nvPicPr>
        <p:blipFill rotWithShape="1">
          <a:blip r:embed="rId22">
            <a:alphaModFix/>
          </a:blip>
          <a:srcRect l="377" r="377"/>
          <a:stretch/>
        </p:blipFill>
        <p:spPr>
          <a:xfrm>
            <a:off x="2455956" y="1271625"/>
            <a:ext cx="342901" cy="19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78" descr="Traction Link" title="228-2500-239"/>
          <p:cNvPicPr preferRelativeResize="0"/>
          <p:nvPr/>
        </p:nvPicPr>
        <p:blipFill rotWithShape="1">
          <a:blip r:embed="rId23">
            <a:alphaModFix/>
          </a:blip>
          <a:srcRect l="2380" r="2380"/>
          <a:stretch/>
        </p:blipFill>
        <p:spPr>
          <a:xfrm>
            <a:off x="2920634" y="1270875"/>
            <a:ext cx="114299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78" descr="Short Intake Flap" title="228-2500-240"/>
          <p:cNvPicPr preferRelativeResize="0"/>
          <p:nvPr/>
        </p:nvPicPr>
        <p:blipFill rotWithShape="1">
          <a:blip r:embed="rId24">
            <a:alphaModFix/>
          </a:blip>
          <a:srcRect l="874" r="864"/>
          <a:stretch/>
        </p:blipFill>
        <p:spPr>
          <a:xfrm>
            <a:off x="3592110" y="1153150"/>
            <a:ext cx="341424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78" descr="Short Intake Flap" title="228-2500-240"/>
          <p:cNvPicPr preferRelativeResize="0"/>
          <p:nvPr/>
        </p:nvPicPr>
        <p:blipFill rotWithShape="1">
          <a:blip r:embed="rId25">
            <a:alphaModFix/>
          </a:blip>
          <a:srcRect l="2714" r="2705"/>
          <a:stretch/>
        </p:blipFill>
        <p:spPr>
          <a:xfrm>
            <a:off x="4057698" y="1148644"/>
            <a:ext cx="114299" cy="34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p79"/>
          <p:cNvSpPr/>
          <p:nvPr/>
        </p:nvSpPr>
        <p:spPr>
          <a:xfrm>
            <a:off x="232925" y="2059525"/>
            <a:ext cx="11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0" name="Google Shape;2010;p79"/>
          <p:cNvSpPr/>
          <p:nvPr/>
        </p:nvSpPr>
        <p:spPr>
          <a:xfrm>
            <a:off x="246561" y="9374080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Flywheel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1" name="Google Shape;2011;p79"/>
          <p:cNvSpPr/>
          <p:nvPr/>
        </p:nvSpPr>
        <p:spPr>
          <a:xfrm>
            <a:off x="232425" y="1147300"/>
            <a:ext cx="11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2" name="Google Shape;2012;p79"/>
          <p:cNvSpPr/>
          <p:nvPr/>
        </p:nvSpPr>
        <p:spPr>
          <a:xfrm>
            <a:off x="233425" y="3430775"/>
            <a:ext cx="11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3" name="Google Shape;2013;p79"/>
          <p:cNvSpPr/>
          <p:nvPr/>
        </p:nvSpPr>
        <p:spPr>
          <a:xfrm>
            <a:off x="232975" y="4804225"/>
            <a:ext cx="11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4" name="Google Shape;2014;p79"/>
          <p:cNvSpPr/>
          <p:nvPr/>
        </p:nvSpPr>
        <p:spPr>
          <a:xfrm>
            <a:off x="232975" y="6629725"/>
            <a:ext cx="1139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5" name="Google Shape;2015;p79"/>
          <p:cNvSpPr/>
          <p:nvPr/>
        </p:nvSpPr>
        <p:spPr>
          <a:xfrm>
            <a:off x="232426" y="7547225"/>
            <a:ext cx="1140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6" name="Google Shape;2016;p79"/>
          <p:cNvSpPr/>
          <p:nvPr/>
        </p:nvSpPr>
        <p:spPr>
          <a:xfrm>
            <a:off x="239325" y="5722500"/>
            <a:ext cx="158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Idler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7" name="Google Shape;2017;p79" descr="10mm Pulley" title="228-2500-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12436" y="858447"/>
            <a:ext cx="25717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79" descr="10mm Pulley" title="228-2500-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43" y="785295"/>
            <a:ext cx="260604" cy="26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79" descr="20mm Pulley" title="228-2500-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749" y="1603930"/>
            <a:ext cx="443484" cy="44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79" descr="20mm Pulley" title="228-2500-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1292" y="1609072"/>
            <a:ext cx="114300" cy="44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79" descr="30mm Pulley" title="228-2500-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851" y="2632538"/>
            <a:ext cx="677604" cy="67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79" descr="30mm Pulley" title="228-2500-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1056" y="2633766"/>
            <a:ext cx="122754" cy="67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79" descr="40mm Pulley" title="228-2500-1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111" y="3934388"/>
            <a:ext cx="813817" cy="81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79" descr="40mm Pulley" title="228-2500-1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2573" y="3934385"/>
            <a:ext cx="113934" cy="81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79" descr="0.5x Pitch Idler Pulley" title="228-2500-14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50667" y="5388705"/>
            <a:ext cx="108128" cy="19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79" descr="0.5x Pitch Idler Pulley" title="228-2500-14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2350" y="5389022"/>
            <a:ext cx="196596" cy="19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79" descr="1x Wide Spool" title="228-2500-4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23827" y="6172639"/>
            <a:ext cx="234499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79" descr="1x Wide Spool" title="228-2500-4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8163" y="6169207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79" descr="2x Wide Spool" title="228-2500-4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917255" y="7090000"/>
            <a:ext cx="457200" cy="45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79" descr="2x Wide Spool" title="228-2500-4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8177" y="7083656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79" descr="6x Pitch Flywheel" title="228-2500-140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05129" y="8001134"/>
            <a:ext cx="119467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79" descr="6x Pitch Flywheel" title="228-2500-140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2711" y="8001140"/>
            <a:ext cx="1285876" cy="137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7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Pulleys &amp; Misc. (Half Scale)</a:t>
            </a:r>
            <a:endParaRPr/>
          </a:p>
        </p:txBody>
      </p:sp>
      <p:sp>
        <p:nvSpPr>
          <p:cNvPr id="2034" name="Google Shape;2034;p79"/>
          <p:cNvSpPr/>
          <p:nvPr/>
        </p:nvSpPr>
        <p:spPr>
          <a:xfrm>
            <a:off x="2065780" y="8007255"/>
            <a:ext cx="1584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Low-Profile Pawl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5" name="Google Shape;2035;p79"/>
          <p:cNvSpPr/>
          <p:nvPr/>
        </p:nvSpPr>
        <p:spPr>
          <a:xfrm>
            <a:off x="2057800" y="5259100"/>
            <a:ext cx="2492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Single-Ended Ball Socket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6" name="Google Shape;2036;p79"/>
          <p:cNvSpPr/>
          <p:nvPr/>
        </p:nvSpPr>
        <p:spPr>
          <a:xfrm>
            <a:off x="2057796" y="3435225"/>
            <a:ext cx="182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7" name="Google Shape;2037;p79"/>
          <p:cNvSpPr/>
          <p:nvPr/>
        </p:nvSpPr>
        <p:spPr>
          <a:xfrm>
            <a:off x="2064152" y="2517979"/>
            <a:ext cx="126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8" name="Google Shape;2038;p79"/>
          <p:cNvSpPr/>
          <p:nvPr/>
        </p:nvSpPr>
        <p:spPr>
          <a:xfrm>
            <a:off x="2064150" y="114822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9" name="Google Shape;2039;p79"/>
          <p:cNvSpPr/>
          <p:nvPr/>
        </p:nvSpPr>
        <p:spPr>
          <a:xfrm>
            <a:off x="2064150" y="6173150"/>
            <a:ext cx="2492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(Strong)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0" name="Google Shape;2040;p79"/>
          <p:cNvSpPr/>
          <p:nvPr/>
        </p:nvSpPr>
        <p:spPr>
          <a:xfrm>
            <a:off x="2064150" y="7090725"/>
            <a:ext cx="22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(Weak)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1" name="Google Shape;2041;p79"/>
          <p:cNvSpPr/>
          <p:nvPr/>
        </p:nvSpPr>
        <p:spPr>
          <a:xfrm>
            <a:off x="2057802" y="4346430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2" name="Google Shape;2042;p79" descr="Short Low-Profile Pawl" title="228-2500-14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65599" y="7696872"/>
            <a:ext cx="53651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3" name="Google Shape;2043;p79" descr="Short Low-Profile Pawl" title="228-2500-14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52305" y="7573485"/>
            <a:ext cx="534924" cy="8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79" descr="2x Pitch Shock Absorber (Strong)" title="228-2500-1480"/>
          <p:cNvPicPr preferRelativeResize="0"/>
          <p:nvPr/>
        </p:nvPicPr>
        <p:blipFill rotWithShape="1">
          <a:blip r:embed="rId21">
            <a:alphaModFix/>
          </a:blip>
          <a:srcRect l="1037" r="1047"/>
          <a:stretch/>
        </p:blipFill>
        <p:spPr>
          <a:xfrm rot="-5400000">
            <a:off x="2970052" y="5025523"/>
            <a:ext cx="227769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79" descr="2x Pitch Shock Absorber (Weak)" title="228-2500-156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2968370" y="5941339"/>
            <a:ext cx="231094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79" descr="1x4 Single-Ended Ball Socket Beam" title="228-2500-168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186096" y="5171973"/>
            <a:ext cx="868681" cy="8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79" descr="1x4 Single-Ended Ball Socket Beam" title="228-2500-168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170081" y="4915767"/>
            <a:ext cx="868680" cy="22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79" descr="1x4 Ball Socket Linkage" title="228-2500-166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64582" y="4250298"/>
            <a:ext cx="914400" cy="9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79" descr="1x4 Ball Socket Linkage" title="228-2500-166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171431" y="4002607"/>
            <a:ext cx="914400" cy="22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79" descr="1x3 Ball Socket Linkage" title="228-2500-166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67075" y="3341797"/>
            <a:ext cx="685801" cy="8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79" descr="1x3 Ball Socket Linkage" title="228-2500-166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167063" y="3080997"/>
            <a:ext cx="685801" cy="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Google Shape;2052;p79" descr="16 Tooth Ratchet" title="228-2500-140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512701" y="68654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Google Shape;2053;p79" descr="16 Tooth Ratchet" title="228-2500-140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366619" y="689161"/>
            <a:ext cx="11726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2054;p79" descr="40 Tooth Ratchet" title="228-2500-141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378713" y="1598273"/>
            <a:ext cx="930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79" descr="40 Tooth Ratchet" title="228-2500-141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284100" y="159827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79"/>
          <p:cNvSpPr/>
          <p:nvPr/>
        </p:nvSpPr>
        <p:spPr>
          <a:xfrm>
            <a:off x="4812338" y="4125794"/>
            <a:ext cx="1782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1x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7" name="Google Shape;2057;p79"/>
          <p:cNvSpPr/>
          <p:nvPr/>
        </p:nvSpPr>
        <p:spPr>
          <a:xfrm>
            <a:off x="4808157" y="2294232"/>
            <a:ext cx="182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2x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8" name="Google Shape;2058;p79"/>
          <p:cNvSpPr/>
          <p:nvPr/>
        </p:nvSpPr>
        <p:spPr>
          <a:xfrm>
            <a:off x="4808162" y="5262382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Cam Follower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9" name="Google Shape;2059;p79" descr="Cam Follower" title="228-2500-1303"/>
          <p:cNvPicPr preferRelativeResize="0"/>
          <p:nvPr/>
        </p:nvPicPr>
        <p:blipFill rotWithShape="1">
          <a:blip r:embed="rId33">
            <a:alphaModFix/>
          </a:blip>
          <a:srcRect l="29" r="19"/>
          <a:stretch/>
        </p:blipFill>
        <p:spPr>
          <a:xfrm>
            <a:off x="6116882" y="4861056"/>
            <a:ext cx="11576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79" descr="Cam Follower" title="228-2500-130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315988" y="4861056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79" descr="Large 1x Pitch Drop Cam" title="228-2500-130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116135" y="2715852"/>
            <a:ext cx="115474" cy="13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79" descr="Large 1x Pitch Drop Cam" title="228-2500-130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rot="-3493196">
            <a:off x="4768419" y="2779955"/>
            <a:ext cx="1218517" cy="134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79" descr="Small 2x Pitch Drop Cam" title="228-2500-130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099376" y="845564"/>
            <a:ext cx="150786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79" descr="Small 2x Pitch Drop Cam" title="228-2500-130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4716713" y="845560"/>
            <a:ext cx="1166775" cy="1325881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Google Shape;2065;p79"/>
          <p:cNvSpPr/>
          <p:nvPr/>
        </p:nvSpPr>
        <p:spPr>
          <a:xfrm>
            <a:off x="2071801" y="8917572"/>
            <a:ext cx="1798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Large Crane Hook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6" name="Google Shape;2066;p79" descr="1x3 Large Crane Hook" title="228-2500-165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-5400000">
            <a:off x="2632565" y="8408902"/>
            <a:ext cx="90958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2067;p79" descr="1x3 Large Crane Hook&#10;" title="228-2500-165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 rot="-5400000" flipH="1">
            <a:off x="2508618" y="8192585"/>
            <a:ext cx="351066" cy="94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80"/>
          <p:cNvSpPr/>
          <p:nvPr/>
        </p:nvSpPr>
        <p:spPr>
          <a:xfrm>
            <a:off x="231500" y="9144100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3" name="Google Shape;2073;p80"/>
          <p:cNvSpPr/>
          <p:nvPr/>
        </p:nvSpPr>
        <p:spPr>
          <a:xfrm>
            <a:off x="2293626" y="2286925"/>
            <a:ext cx="157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4x Pitch Motor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228-2500-079, 2238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4" name="Google Shape;2074;p80"/>
          <p:cNvSpPr/>
          <p:nvPr/>
        </p:nvSpPr>
        <p:spPr>
          <a:xfrm>
            <a:off x="232021" y="3661900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5" name="Google Shape;2075;p80"/>
          <p:cNvSpPr/>
          <p:nvPr/>
        </p:nvSpPr>
        <p:spPr>
          <a:xfrm>
            <a:off x="4805750" y="43425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2500-082, 2224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6" name="Google Shape;2076;p80"/>
          <p:cNvSpPr/>
          <p:nvPr/>
        </p:nvSpPr>
        <p:spPr>
          <a:xfrm>
            <a:off x="4810857" y="15993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Capped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228-2500-080, 2219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7" name="Google Shape;2077;p80"/>
          <p:cNvSpPr/>
          <p:nvPr/>
        </p:nvSpPr>
        <p:spPr>
          <a:xfrm>
            <a:off x="4804751" y="5029142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8" name="Google Shape;2078;p80"/>
          <p:cNvSpPr/>
          <p:nvPr/>
        </p:nvSpPr>
        <p:spPr>
          <a:xfrm>
            <a:off x="4808950" y="3663900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9" name="Google Shape;2079;p80"/>
          <p:cNvSpPr/>
          <p:nvPr/>
        </p:nvSpPr>
        <p:spPr>
          <a:xfrm>
            <a:off x="4804750" y="2284150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0" name="Google Shape;2080;p80"/>
          <p:cNvSpPr/>
          <p:nvPr/>
        </p:nvSpPr>
        <p:spPr>
          <a:xfrm>
            <a:off x="232268" y="2289650"/>
            <a:ext cx="1364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4x Pitch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228-2500-076, 120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1" name="Google Shape;2081;p80"/>
          <p:cNvSpPr/>
          <p:nvPr/>
        </p:nvSpPr>
        <p:spPr>
          <a:xfrm>
            <a:off x="238375" y="918075"/>
            <a:ext cx="157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228-2500-074, 117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2" name="Google Shape;2082;p80"/>
          <p:cNvSpPr/>
          <p:nvPr/>
        </p:nvSpPr>
        <p:spPr>
          <a:xfrm>
            <a:off x="231525" y="5715025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3" name="Google Shape;2083;p80"/>
          <p:cNvSpPr/>
          <p:nvPr/>
        </p:nvSpPr>
        <p:spPr>
          <a:xfrm>
            <a:off x="232025" y="6402800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4" name="Google Shape;2084;p80"/>
          <p:cNvSpPr/>
          <p:nvPr/>
        </p:nvSpPr>
        <p:spPr>
          <a:xfrm>
            <a:off x="233021" y="5033600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5" name="Google Shape;2085;p80"/>
          <p:cNvSpPr/>
          <p:nvPr/>
        </p:nvSpPr>
        <p:spPr>
          <a:xfrm>
            <a:off x="232025" y="4352175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6" name="Google Shape;2086;p80"/>
          <p:cNvSpPr/>
          <p:nvPr/>
        </p:nvSpPr>
        <p:spPr>
          <a:xfrm>
            <a:off x="2287275" y="1599325"/>
            <a:ext cx="160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3x Pitch Motor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228-2500-094, 2236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7" name="Google Shape;2087;p80"/>
          <p:cNvSpPr/>
          <p:nvPr/>
        </p:nvSpPr>
        <p:spPr>
          <a:xfrm>
            <a:off x="4804750" y="571577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2500-083, 2225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8" name="Google Shape;2088;p80"/>
          <p:cNvSpPr/>
          <p:nvPr/>
        </p:nvSpPr>
        <p:spPr>
          <a:xfrm>
            <a:off x="2287275" y="918075"/>
            <a:ext cx="160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Motor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228-2500-078, 2234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9" name="Google Shape;2089;p80"/>
          <p:cNvSpPr/>
          <p:nvPr/>
        </p:nvSpPr>
        <p:spPr>
          <a:xfrm>
            <a:off x="232275" y="2976950"/>
            <a:ext cx="1364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5x Pitch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228-2500-077, 121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0" name="Google Shape;2090;p80"/>
          <p:cNvSpPr/>
          <p:nvPr/>
        </p:nvSpPr>
        <p:spPr>
          <a:xfrm>
            <a:off x="238375" y="1605675"/>
            <a:ext cx="157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3x Pitch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228-2500-075, 119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1" name="Google Shape;2091;p80"/>
          <p:cNvSpPr/>
          <p:nvPr/>
        </p:nvSpPr>
        <p:spPr>
          <a:xfrm>
            <a:off x="4804750" y="29737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2500-081, 2221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2" name="Google Shape;2092;p80"/>
          <p:cNvSpPr/>
          <p:nvPr/>
        </p:nvSpPr>
        <p:spPr>
          <a:xfrm>
            <a:off x="4804638" y="918087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1.5x Pitch Capped Shaft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228-2500-2218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3" name="Google Shape;2093;p80"/>
          <p:cNvSpPr/>
          <p:nvPr/>
        </p:nvSpPr>
        <p:spPr>
          <a:xfrm>
            <a:off x="231921" y="8459950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4" name="Google Shape;2094;p80"/>
          <p:cNvSpPr/>
          <p:nvPr/>
        </p:nvSpPr>
        <p:spPr>
          <a:xfrm>
            <a:off x="232025" y="7090579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11x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5" name="Google Shape;2095;p80"/>
          <p:cNvSpPr/>
          <p:nvPr/>
        </p:nvSpPr>
        <p:spPr>
          <a:xfrm>
            <a:off x="231475" y="7773575"/>
            <a:ext cx="114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6" name="Google Shape;2096;p80" descr="2x Pitch Shaft" title="228-2500-074,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23" y="846607"/>
            <a:ext cx="457200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Google Shape;2097;p80" descr="2x Pitch Capped Shaft" title="228-2500-080, 2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796261" y="1517386"/>
            <a:ext cx="457200" cy="9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8" name="Google Shape;2098;p80" descr="3x Pitch Shaft" title="228-2500-075,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11" y="1530948"/>
            <a:ext cx="685800" cy="6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9" name="Google Shape;2099;p80" descr="4x Pitch Shaft" title="228-2500-076, 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021" y="2214686"/>
            <a:ext cx="914401" cy="6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0" name="Google Shape;2100;p80" descr="5x Pitch Shaft" title="228-2500-077, 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473" y="2900998"/>
            <a:ext cx="1143000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1" name="Google Shape;2101;p80" descr="6x Pitch Shaft" title="228-2500-122"/>
          <p:cNvPicPr preferRelativeResize="0"/>
          <p:nvPr/>
        </p:nvPicPr>
        <p:blipFill rotWithShape="1">
          <a:blip r:embed="rId8">
            <a:alphaModFix/>
          </a:blip>
          <a:srcRect t="592" b="592"/>
          <a:stretch/>
        </p:blipFill>
        <p:spPr>
          <a:xfrm>
            <a:off x="231522" y="3588923"/>
            <a:ext cx="1371600" cy="6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" name="Google Shape;2102;p80" descr="7x Pitch Shaft" title="228-2500-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71" y="4275874"/>
            <a:ext cx="1600200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80" descr="8x Pitch Shaft" title="228-2500-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4446" y="4958139"/>
            <a:ext cx="1828800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Google Shape;2104;p80" descr="9x Pitch Shaft" title="228-2500-2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9872" y="5642094"/>
            <a:ext cx="2057402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80" descr="10x Pitch Shaft" title="228-2500-2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7260" y="6325314"/>
            <a:ext cx="2286000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80" descr="11x Pitch Shaft" title="228-2500-2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3613" y="7017718"/>
            <a:ext cx="2514600" cy="6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80" descr="12x Pitch Shaft" title="228-2500-263"/>
          <p:cNvPicPr preferRelativeResize="0"/>
          <p:nvPr/>
        </p:nvPicPr>
        <p:blipFill rotWithShape="1">
          <a:blip r:embed="rId14">
            <a:alphaModFix/>
          </a:blip>
          <a:srcRect t="845" b="835"/>
          <a:stretch/>
        </p:blipFill>
        <p:spPr>
          <a:xfrm>
            <a:off x="233613" y="7706714"/>
            <a:ext cx="2743201" cy="6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80" descr="14x Pitch Shaft" title="228-2500-26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9875" y="8390676"/>
            <a:ext cx="3200399" cy="6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p80" descr="16x Pitch Shaft" title="228-2500-26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9863" y="9076877"/>
            <a:ext cx="3657600" cy="6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2110;p80" descr="2x Pitch Motor Shaft" title="228-2500-078, 22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800000">
            <a:off x="2287286" y="847778"/>
            <a:ext cx="457200" cy="7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80" descr="3x Pitch Motor Shaft" title="228-2500-094, 22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2287284" y="1523377"/>
            <a:ext cx="685800" cy="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80" descr="4x Pitch Motor Shaft" title="228-2500-079, 223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287286" y="2211968"/>
            <a:ext cx="914400" cy="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2113;p80" descr="1.5x Pitch Capped Shaft" title="228-2500-2218"/>
          <p:cNvPicPr preferRelativeResize="0"/>
          <p:nvPr/>
        </p:nvPicPr>
        <p:blipFill rotWithShape="1">
          <a:blip r:embed="rId20">
            <a:alphaModFix/>
          </a:blip>
          <a:srcRect l="100" r="-1009"/>
          <a:stretch/>
        </p:blipFill>
        <p:spPr>
          <a:xfrm>
            <a:off x="4798293" y="842684"/>
            <a:ext cx="34290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p80" descr="2.5x Pitch Capped Shaft" title="228-2500-22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799411" y="2207193"/>
            <a:ext cx="57150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80" descr="3x Pitch Capped Shaft" title="228-2500-081, 22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4799411" y="2891924"/>
            <a:ext cx="685799" cy="9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6" name="Google Shape;2116;p80" descr="3.5x Pitch Capped Shaft" title="228-2500-22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802611" y="3576461"/>
            <a:ext cx="80010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7" name="Google Shape;2117;p80" descr="4x Pitch Capped Shaft" title="228-2500-082, 222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10800000">
            <a:off x="4798311" y="4263084"/>
            <a:ext cx="914400" cy="9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8" name="Google Shape;2118;p80" descr="4.5x Pitch Capped Shaft" title="228-2500-222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800855" y="4945729"/>
            <a:ext cx="102870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9" name="Google Shape;2119;p80" descr="5x Pitch Capped Shaft" title="228-2500-083, 222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800000">
            <a:off x="4796258" y="5633236"/>
            <a:ext cx="1143000" cy="9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20" name="Google Shape;2120;p8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Shafts - (Half Scale)</a:t>
            </a:r>
            <a:endParaRPr/>
          </a:p>
        </p:txBody>
      </p:sp>
      <p:sp>
        <p:nvSpPr>
          <p:cNvPr id="2121" name="Google Shape;2121;p80"/>
          <p:cNvSpPr/>
          <p:nvPr/>
        </p:nvSpPr>
        <p:spPr>
          <a:xfrm>
            <a:off x="2292912" y="3438600"/>
            <a:ext cx="2049000" cy="67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Shaft Adapter (1/8" Square Bore, 1/2" Long)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2" name="Google Shape;2122;p80"/>
          <p:cNvSpPr/>
          <p:nvPr/>
        </p:nvSpPr>
        <p:spPr>
          <a:xfrm>
            <a:off x="4120825" y="9145610"/>
            <a:ext cx="1125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3" name="Google Shape;2123;p80"/>
          <p:cNvSpPr/>
          <p:nvPr/>
        </p:nvSpPr>
        <p:spPr>
          <a:xfrm>
            <a:off x="4120825" y="7776450"/>
            <a:ext cx="1125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4" name="Google Shape;2124;p80"/>
          <p:cNvSpPr/>
          <p:nvPr/>
        </p:nvSpPr>
        <p:spPr>
          <a:xfrm>
            <a:off x="4124575" y="7085925"/>
            <a:ext cx="1125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5" name="Google Shape;2125;p80"/>
          <p:cNvSpPr/>
          <p:nvPr/>
        </p:nvSpPr>
        <p:spPr>
          <a:xfrm>
            <a:off x="4120825" y="8462800"/>
            <a:ext cx="1125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6" name="Google Shape;2126;p80" descr="18x Pitch Shaft" title="228-2500-26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112433" y="7022767"/>
            <a:ext cx="4114801" cy="6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80" descr="20x Pitch Shaft" title="228-2500-26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114311" y="7709648"/>
            <a:ext cx="4572001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" name="Google Shape;2128;p80" descr="22x Pitch Shaft" title="228-2500-26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114311" y="8391297"/>
            <a:ext cx="5029202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80" descr="24x Pitch Shaft" title="228-2500-26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110890" y="9072949"/>
            <a:ext cx="5486403" cy="6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80" descr="High Strength Shaft Adapter (1/8&quot; Square Bore, 1/2&quot; Long)" title="228-2500-45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451434" y="3138472"/>
            <a:ext cx="1143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80" descr="High Strength Shaft Adapter (1/8&quot; Square Bore, 1/2&quot; Long)" title="228-2500-45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748969" y="3143523"/>
            <a:ext cx="228600" cy="11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81"/>
          <p:cNvSpPr/>
          <p:nvPr/>
        </p:nvSpPr>
        <p:spPr>
          <a:xfrm>
            <a:off x="234137" y="7090229"/>
            <a:ext cx="2270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Omni-Directional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7" name="Google Shape;2137;p81"/>
          <p:cNvSpPr/>
          <p:nvPr/>
        </p:nvSpPr>
        <p:spPr>
          <a:xfrm>
            <a:off x="232800" y="5261225"/>
            <a:ext cx="2499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5x Pitch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(Racing Slick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1953,1958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8" name="Google Shape;2138;p8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- (Half Scale)</a:t>
            </a:r>
            <a:endParaRPr/>
          </a:p>
        </p:txBody>
      </p:sp>
      <p:sp>
        <p:nvSpPr>
          <p:cNvPr id="2139" name="Google Shape;2139;p81"/>
          <p:cNvSpPr/>
          <p:nvPr/>
        </p:nvSpPr>
        <p:spPr>
          <a:xfrm>
            <a:off x="232800" y="1600275"/>
            <a:ext cx="2728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(160mm Travel) Smooth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1383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0" name="Google Shape;2140;p81"/>
          <p:cNvSpPr/>
          <p:nvPr/>
        </p:nvSpPr>
        <p:spPr>
          <a:xfrm>
            <a:off x="3888425" y="1605804"/>
            <a:ext cx="294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3x Pitch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(Straight Offroad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1950,1951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1" name="Google Shape;2141;p81"/>
          <p:cNvSpPr/>
          <p:nvPr/>
        </p:nvSpPr>
        <p:spPr>
          <a:xfrm>
            <a:off x="3886125" y="3438950"/>
            <a:ext cx="31920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(Chevron Offroad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1950,1952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2" name="Google Shape;2142;p81"/>
          <p:cNvSpPr/>
          <p:nvPr/>
        </p:nvSpPr>
        <p:spPr>
          <a:xfrm>
            <a:off x="3886246" y="5031317"/>
            <a:ext cx="31920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(Trapezoid Offroad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1950,1957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3" name="Google Shape;2143;p81"/>
          <p:cNvSpPr/>
          <p:nvPr/>
        </p:nvSpPr>
        <p:spPr>
          <a:xfrm>
            <a:off x="239158" y="3432229"/>
            <a:ext cx="294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5.5x Pitch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(Trapezoid Offroad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1953,1956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4" name="Google Shape;2144;p81"/>
          <p:cNvSpPr/>
          <p:nvPr/>
        </p:nvSpPr>
        <p:spPr>
          <a:xfrm>
            <a:off x="3891578" y="7091284"/>
            <a:ext cx="2941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Wheel Hub, 250 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2500-1211,212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5" name="Google Shape;2145;p81"/>
          <p:cNvSpPr/>
          <p:nvPr/>
        </p:nvSpPr>
        <p:spPr>
          <a:xfrm>
            <a:off x="239150" y="9381895"/>
            <a:ext cx="319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Balloon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(Racing Slick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1953,1954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6" name="Google Shape;2146;p81"/>
          <p:cNvSpPr/>
          <p:nvPr/>
        </p:nvSpPr>
        <p:spPr>
          <a:xfrm>
            <a:off x="4120192" y="9375041"/>
            <a:ext cx="319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Balloon Tire </a:t>
            </a:r>
            <a:r>
              <a:rPr lang="en" sz="800" b="1">
                <a:latin typeface="Roboto"/>
                <a:ea typeface="Roboto"/>
                <a:cs typeface="Roboto"/>
                <a:sym typeface="Roboto"/>
              </a:rPr>
              <a:t>(Offroad Hex Tread)</a:t>
            </a:r>
            <a:endParaRPr sz="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1953,1955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7" name="Google Shape;2147;p81" descr="4x Pitch Diameter (160 mm Travel) Smooth Wheel" title="228-2500-1382, 1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225" y="683283"/>
            <a:ext cx="33980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2148;p81" descr="4x Pitch Diameter (160 mm Travel) Smooth Wheel" title="228-2500-1382, 13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918" y="683280"/>
            <a:ext cx="9144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" name="Google Shape;2149;p81" descr="2x Wide, 5.5x Pitch Diameter Balloon Tire (Trapezoid Offroad Tread)" title="228-2500-1953, 19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25" y="2136728"/>
            <a:ext cx="1216156" cy="121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" name="Google Shape;2150;p81" descr="2x Wide, 5.5x Pitch Diameter Balloon Tire (Trapezoid Offroad Tread)" title="228-2500-1953, 19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288" y="2136725"/>
            <a:ext cx="425655" cy="121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p81" descr="2x Wide, 5x Pitch Diameter Balloon Tire (Racing Slick Tread)" title="228-2500-1953, 19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264" y="4019596"/>
            <a:ext cx="1101854" cy="11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81" descr="2x Wide, 5x Pitch Diameter Balloon Tire (Racing Slick Tread) " title="228-2500-1953, 19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9898" y="4031960"/>
            <a:ext cx="422372" cy="11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81" descr="200mm Omni-Directional Wheel" title="228-2536"/>
          <p:cNvPicPr preferRelativeResize="0"/>
          <p:nvPr/>
        </p:nvPicPr>
        <p:blipFill rotWithShape="1">
          <a:blip r:embed="rId9">
            <a:alphaModFix/>
          </a:blip>
          <a:srcRect l="278" r="278"/>
          <a:stretch/>
        </p:blipFill>
        <p:spPr>
          <a:xfrm>
            <a:off x="2043700" y="5828016"/>
            <a:ext cx="484322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81" descr="200mm Omni-Directional Wheel" title="228-2536"/>
          <p:cNvPicPr preferRelativeResize="0"/>
          <p:nvPr/>
        </p:nvPicPr>
        <p:blipFill rotWithShape="1">
          <a:blip r:embed="rId10">
            <a:alphaModFix/>
          </a:blip>
          <a:srcRect t="69" b="59"/>
          <a:stretch/>
        </p:blipFill>
        <p:spPr>
          <a:xfrm>
            <a:off x="565597" y="5828018"/>
            <a:ext cx="11429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81" descr="2x Wide, 7x Pitch Diameter Balloon Tire (Racing Slick Tread)" title="228-2500-1953, 19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013" y="7678625"/>
            <a:ext cx="1559040" cy="1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81" descr="2x Wide, 7x Pitch Diameter Balloon Tire (Racing Slick Tread)" title="228-2500-1953, 19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5018" y="7682050"/>
            <a:ext cx="417277" cy="1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81" descr="2x Wide, 7x Pitch Diameter Balloon Tire (Offroad Hex Tread)" title="228-2500-1953, 19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19325" y="7677441"/>
            <a:ext cx="1559053" cy="155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81" descr="2x Wide, 7x Pitch Diameter Balloon Tire (Offroad Hex Tread)" title="228-2500-1953, 195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13208" y="7677438"/>
            <a:ext cx="435618" cy="155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81" descr="Large Wheel Hub, 250 mm Travel Tire" title="228-2500-211, 2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81900" y="5679238"/>
            <a:ext cx="1431032" cy="143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81" descr="Large Wheel Hub, 250 mm Travel Tire" title="228-2500-211, 2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57894" y="5679233"/>
            <a:ext cx="346219" cy="143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81" descr="2x Wide Hub, 3.5x Pitch Diameter Balloon Tire (Trapezoid Offroad Tread)" title="228-2500-1950, 195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10021" y="4177436"/>
            <a:ext cx="777244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81" descr="2x Wide Hub, 3.5x Pitch Diameter Balloon Tire (Trapezoid Offroad Tread)" title="228-2500-1950, 195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21161" y="4177430"/>
            <a:ext cx="419710" cy="77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" name="Google Shape;2163;p81" descr="2x Wide Hub, 3x Pitch Diameter Tire (Straight Offroad Tread)" title="228-2500-1950, 195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17771" y="790408"/>
            <a:ext cx="416966" cy="69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" name="Google Shape;2164;p81" descr="2x Wide Hub, 3x Pitch Diameter Tire (Straight Offroad Tread)" title="228-2500-1950, 195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52044" y="791745"/>
            <a:ext cx="694948" cy="69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" name="Google Shape;2165;p81" descr="2x Wide Hub, 3.5x Pitch Diameter Balloon Tire (Chevron Offroad Tread)" title="228-2500-1950, 195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394718" y="2336309"/>
            <a:ext cx="800099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81" descr="2x Wide Hub, 3.5x Pitch Diameter Balloon Tire (Chevron Offroad Tread)" title="228-2500-1950, 195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08739" y="2336308"/>
            <a:ext cx="423584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8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(Half Scale)</a:t>
            </a:r>
            <a:endParaRPr/>
          </a:p>
        </p:txBody>
      </p:sp>
      <p:pic>
        <p:nvPicPr>
          <p:cNvPr id="2172" name="Google Shape;2172;p82" descr="Small Wheel Hub, 200mm Travel Tire&#10;" title="228-2500-1208,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046" y="1145034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" name="Google Shape;2173;p82" descr="Small Wheel Hub, 200mm Travel Tire" title="228-2500-1208,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464" y="1145025"/>
            <a:ext cx="348615" cy="113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82"/>
          <p:cNvSpPr/>
          <p:nvPr/>
        </p:nvSpPr>
        <p:spPr>
          <a:xfrm>
            <a:off x="236975" y="2293400"/>
            <a:ext cx="2730000" cy="44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5" name="Google Shape;2175;p82" descr="Small Wheel Hub, 160mm Travel Tire" title="228-2500-1208,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2888" y="1282821"/>
            <a:ext cx="859536" cy="85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" name="Google Shape;2176;p82" descr="Small Wheel Hub, 160mm Travel Tire&#10;" title="228-2500-1208, 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8113" y="1285613"/>
            <a:ext cx="343815" cy="861828"/>
          </a:xfrm>
          <a:prstGeom prst="rect">
            <a:avLst/>
          </a:prstGeom>
          <a:noFill/>
          <a:ln>
            <a:noFill/>
          </a:ln>
        </p:spPr>
      </p:pic>
      <p:sp>
        <p:nvSpPr>
          <p:cNvPr id="2177" name="Google Shape;2177;p82"/>
          <p:cNvSpPr/>
          <p:nvPr/>
        </p:nvSpPr>
        <p:spPr>
          <a:xfrm>
            <a:off x="3201325" y="2288770"/>
            <a:ext cx="2730000" cy="44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8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Game Elements - Full Volume (Half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83"/>
          <p:cNvSpPr/>
          <p:nvPr/>
        </p:nvSpPr>
        <p:spPr>
          <a:xfrm>
            <a:off x="238550" y="6407200"/>
            <a:ext cx="250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Scoring Objects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4" name="Google Shape;2184;p83" descr="VIQC Full Volume Scoring Object (Red Cube)&#10;" title="228-8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304" y="743775"/>
            <a:ext cx="2670039" cy="268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p83" descr="VIQC Full Volume Scoring Objects (Green Cube)" title="228-8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62" y="5258606"/>
            <a:ext cx="905263" cy="91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83" descr="VIQC Full Volume Scoring Object (Purple Cube)&#10;" title="228-8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563" y="3654918"/>
            <a:ext cx="1357890" cy="136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83" descr="VIQC Full Volume Scoring Object (Red Cube)&#10;" title="228-83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057" y="743775"/>
            <a:ext cx="2670039" cy="268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8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Game Elements - Full Volume (Half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3" name="Google Shape;2193;p84" descr="VIQC Full Volume Kit - Goal&#10;" title="228-8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19" y="5482625"/>
            <a:ext cx="3662175" cy="366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4" name="Google Shape;2194;p84" descr="VIQC Full Volume Kit - Goal&#10;" title="228-8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25" y="674416"/>
            <a:ext cx="3662175" cy="4575165"/>
          </a:xfrm>
          <a:prstGeom prst="rect">
            <a:avLst/>
          </a:prstGeom>
          <a:noFill/>
          <a:ln>
            <a:noFill/>
          </a:ln>
        </p:spPr>
      </p:pic>
      <p:sp>
        <p:nvSpPr>
          <p:cNvPr id="2195" name="Google Shape;2195;p84"/>
          <p:cNvSpPr/>
          <p:nvPr/>
        </p:nvSpPr>
        <p:spPr>
          <a:xfrm>
            <a:off x="237925" y="9149700"/>
            <a:ext cx="1576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Kit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6" name="Google Shape;2196;p84" descr="VIQC Full Volume Kit - Starting Peg&#10;" title="228-8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3666" y="822877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7" name="Google Shape;2197;p84" descr="VIQC Full Volume Kit - Starting Peg" title="228-83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3971" y="7092078"/>
            <a:ext cx="1828801" cy="89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8" name="Google Shape;2198;p84" descr="VIQC Full Volume Kit - Starting Peg" title="228-83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3977" y="8230058"/>
            <a:ext cx="1828801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8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04" name="Google Shape;2204;p85"/>
          <p:cNvSpPr txBox="1"/>
          <p:nvPr/>
        </p:nvSpPr>
        <p:spPr>
          <a:xfrm>
            <a:off x="238875" y="678950"/>
            <a:ext cx="732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Roboto"/>
                <a:ea typeface="Roboto"/>
                <a:cs typeface="Roboto"/>
                <a:sym typeface="Roboto"/>
              </a:rPr>
              <a:t>Third Scale IQ Parts</a:t>
            </a:r>
            <a:endParaRPr sz="6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5" name="Google Shape;2205;p85"/>
          <p:cNvSpPr/>
          <p:nvPr/>
        </p:nvSpPr>
        <p:spPr>
          <a:xfrm>
            <a:off x="2648625" y="2252350"/>
            <a:ext cx="2502000" cy="22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86"/>
          <p:cNvSpPr/>
          <p:nvPr/>
        </p:nvSpPr>
        <p:spPr>
          <a:xfrm>
            <a:off x="1457261" y="6174404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Single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1" name="Google Shape;2211;p86"/>
          <p:cNvSpPr/>
          <p:nvPr/>
        </p:nvSpPr>
        <p:spPr>
          <a:xfrm>
            <a:off x="229091" y="2368125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2" name="Google Shape;2212;p86" descr="228-2540" title="IQ Robot Brain (1st Gen)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1003025" y="686234"/>
            <a:ext cx="1207007" cy="90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86" descr="IQ Robot Brain (1st Gen)" title="228-25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936" y="1735786"/>
            <a:ext cx="1277745" cy="51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Google Shape;2214;p86" descr="IQ Robot Brain (1st Gen)" title="228-25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0069" y="885260"/>
            <a:ext cx="904976" cy="51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5" name="Google Shape;2215;p86" descr="IQ Robot Brain (1st Gen)" title="228-25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163128" y="885224"/>
            <a:ext cx="905139" cy="5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6" name="Google Shape;2216;p86" descr="228-6480" title="IQ Robot Brain (2nd Gen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063065" y="865748"/>
            <a:ext cx="905260" cy="5559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7" name="Google Shape;2217;p86"/>
          <p:cNvSpPr/>
          <p:nvPr/>
        </p:nvSpPr>
        <p:spPr>
          <a:xfrm>
            <a:off x="3128205" y="2368125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6480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8" name="Google Shape;2218;p86" descr="228-6480" title="IQ Robot Brain (2nd Gen)"/>
          <p:cNvPicPr preferRelativeResize="0"/>
          <p:nvPr/>
        </p:nvPicPr>
        <p:blipFill rotWithShape="1">
          <a:blip r:embed="rId8">
            <a:alphaModFix/>
          </a:blip>
          <a:srcRect t="29" b="29"/>
          <a:stretch/>
        </p:blipFill>
        <p:spPr>
          <a:xfrm>
            <a:off x="3887517" y="693229"/>
            <a:ext cx="1207009" cy="90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9" name="Google Shape;2219;p86" descr="228-6480" title="IQ Robot Brain (2nd Gen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7616" y="1738849"/>
            <a:ext cx="1277752" cy="55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0" name="Google Shape;2220;p86" descr="IQ Robot Brain (2nd Gen)" title="228-64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953545" y="865750"/>
            <a:ext cx="905260" cy="55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86" descr="IQ Touch LED" title="228-30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0340" y="2972914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86" descr="228-3010" title="IQ Touch LED"/>
          <p:cNvPicPr preferRelativeResize="0"/>
          <p:nvPr/>
        </p:nvPicPr>
        <p:blipFill rotWithShape="1">
          <a:blip r:embed="rId12">
            <a:alphaModFix/>
          </a:blip>
          <a:srcRect t="268" b="258"/>
          <a:stretch/>
        </p:blipFill>
        <p:spPr>
          <a:xfrm>
            <a:off x="684063" y="3347114"/>
            <a:ext cx="301752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86" descr="IQ Touch LED" title="228-3010"/>
          <p:cNvPicPr preferRelativeResize="0"/>
          <p:nvPr/>
        </p:nvPicPr>
        <p:blipFill rotWithShape="1">
          <a:blip r:embed="rId13">
            <a:alphaModFix/>
          </a:blip>
          <a:srcRect t="268" b="258"/>
          <a:stretch/>
        </p:blipFill>
        <p:spPr>
          <a:xfrm>
            <a:off x="230816" y="3346056"/>
            <a:ext cx="301752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4" name="Google Shape;2224;p86"/>
          <p:cNvSpPr/>
          <p:nvPr/>
        </p:nvSpPr>
        <p:spPr>
          <a:xfrm>
            <a:off x="227750" y="3738575"/>
            <a:ext cx="10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Touch LED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5" name="Google Shape;2225;p86"/>
          <p:cNvSpPr/>
          <p:nvPr/>
        </p:nvSpPr>
        <p:spPr>
          <a:xfrm>
            <a:off x="1751199" y="373380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Optical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7082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6" name="Google Shape;2226;p86" descr="IQ Optical Sensor" title="228-708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09523" y="3427601"/>
            <a:ext cx="301752" cy="30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86" descr="IQ Optical Sensor" title="228-70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51181" y="2972978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8" name="Google Shape;2228;p86" descr="228-7082" title="228-708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51180" y="3420700"/>
            <a:ext cx="301749" cy="3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9" name="Google Shape;2229;p86" descr="IQ Gyro Sensor" title="228-30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75838" y="2969754"/>
            <a:ext cx="302719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0" name="Google Shape;2230;p86" descr="IQ Gyro Sensor" title="228-30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738021" y="3425540"/>
            <a:ext cx="298887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1" name="Google Shape;2231;p86" descr="IQ Gyro Sensor" title="228-30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277752" y="3425540"/>
            <a:ext cx="298887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2" name="Google Shape;2232;p86"/>
          <p:cNvSpPr/>
          <p:nvPr/>
        </p:nvSpPr>
        <p:spPr>
          <a:xfrm>
            <a:off x="3275850" y="3738575"/>
            <a:ext cx="10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Gyro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3" name="Google Shape;2233;p86" descr="IQ Color Sensor" title="228-301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805369" y="2974375"/>
            <a:ext cx="301752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4" name="Google Shape;2234;p86" descr="IQ Color Sensor" title="228-301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263269" y="3419013"/>
            <a:ext cx="297899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5" name="Google Shape;2235;p86" descr="IQ Color Sensor" title="228-301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806802" y="3419009"/>
            <a:ext cx="298889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86"/>
          <p:cNvSpPr/>
          <p:nvPr/>
        </p:nvSpPr>
        <p:spPr>
          <a:xfrm>
            <a:off x="4805375" y="373380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Color Sensor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7" name="Google Shape;2237;p86"/>
          <p:cNvSpPr/>
          <p:nvPr/>
        </p:nvSpPr>
        <p:spPr>
          <a:xfrm>
            <a:off x="236925" y="5108825"/>
            <a:ext cx="212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7106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8" name="Google Shape;2238;p86" descr="IQ Distance Sensor (2nd Gen)" title="228-710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30820" y="4344220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9" name="Google Shape;2239;p86" descr="IQ Distance Sensor (2nd Gen)" title="228-710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30825" y="4798954"/>
            <a:ext cx="301749" cy="30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0" name="Google Shape;2240;p86" descr="IQ Distance Sensor (2nd Gen)" title="228-710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4079" y="4799914"/>
            <a:ext cx="301752" cy="303681"/>
          </a:xfrm>
          <a:prstGeom prst="rect">
            <a:avLst/>
          </a:prstGeom>
          <a:noFill/>
          <a:ln>
            <a:noFill/>
          </a:ln>
        </p:spPr>
      </p:pic>
      <p:sp>
        <p:nvSpPr>
          <p:cNvPr id="2241" name="Google Shape;2241;p86"/>
          <p:cNvSpPr/>
          <p:nvPr/>
        </p:nvSpPr>
        <p:spPr>
          <a:xfrm>
            <a:off x="2514425" y="5111350"/>
            <a:ext cx="136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Bumper Switch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2677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2" name="Google Shape;2242;p86" descr="IQ Bumper Switch" title="228-267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594795" y="4415330"/>
            <a:ext cx="603503" cy="30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3" name="Google Shape;2243;p86" descr="IQ Bumper Switch" title="228-2677"/>
          <p:cNvPicPr preferRelativeResize="0"/>
          <p:nvPr/>
        </p:nvPicPr>
        <p:blipFill rotWithShape="1">
          <a:blip r:embed="rId24">
            <a:alphaModFix/>
          </a:blip>
          <a:srcRect t="367" b="377"/>
          <a:stretch/>
        </p:blipFill>
        <p:spPr>
          <a:xfrm>
            <a:off x="3279096" y="4784344"/>
            <a:ext cx="297467" cy="31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p86" descr="IQ Bumper Switch" title="228-2677"/>
          <p:cNvPicPr preferRelativeResize="0"/>
          <p:nvPr/>
        </p:nvPicPr>
        <p:blipFill rotWithShape="1">
          <a:blip r:embed="rId25">
            <a:alphaModFix/>
          </a:blip>
          <a:srcRect t="29" b="39"/>
          <a:stretch/>
        </p:blipFill>
        <p:spPr>
          <a:xfrm>
            <a:off x="2594806" y="4777321"/>
            <a:ext cx="603503" cy="3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86" descr="IQ Distance Sensor (1st Gen)" title="228-301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191234" y="4342850"/>
            <a:ext cx="603500" cy="30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86" descr="IQ Distance Sensor (1st Gen)" title="228-301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194044" y="4800709"/>
            <a:ext cx="59786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86" descr="IQ Distance Sensor (1st Gen)" title="228-301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949668" y="4800709"/>
            <a:ext cx="298889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86"/>
          <p:cNvSpPr/>
          <p:nvPr/>
        </p:nvSpPr>
        <p:spPr>
          <a:xfrm>
            <a:off x="4191225" y="5111350"/>
            <a:ext cx="1983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Distance Sensor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3011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9" name="Google Shape;2249;p86" descr="Single Motor Support Cap" title="228-2500-159"/>
          <p:cNvPicPr preferRelativeResize="0"/>
          <p:nvPr/>
        </p:nvPicPr>
        <p:blipFill rotWithShape="1">
          <a:blip r:embed="rId29">
            <a:alphaModFix/>
          </a:blip>
          <a:srcRect t="40" b="-542"/>
          <a:stretch/>
        </p:blipFill>
        <p:spPr>
          <a:xfrm rot="-5400000">
            <a:off x="1634286" y="5448009"/>
            <a:ext cx="310896" cy="68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86"/>
          <p:cNvSpPr/>
          <p:nvPr/>
        </p:nvSpPr>
        <p:spPr>
          <a:xfrm>
            <a:off x="3738023" y="6634667"/>
            <a:ext cx="1065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Cable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1" name="Google Shape;2251;p86" descr="Cable Anchor" title="228-2500-158"/>
          <p:cNvPicPr preferRelativeResize="0"/>
          <p:nvPr/>
        </p:nvPicPr>
        <p:blipFill rotWithShape="1">
          <a:blip r:embed="rId30">
            <a:alphaModFix/>
          </a:blip>
          <a:srcRect l="49" r="49"/>
          <a:stretch/>
        </p:blipFill>
        <p:spPr>
          <a:xfrm>
            <a:off x="3839903" y="6530644"/>
            <a:ext cx="247437" cy="10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86" descr="Cable Anchor&#10;" title="228-2500-15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839906" y="6426969"/>
            <a:ext cx="247437" cy="9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86" descr="IQ Smart Motor" title="228-256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flipH="1">
            <a:off x="230284" y="5944138"/>
            <a:ext cx="678939" cy="30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86" descr="IQ Smart Motor" title="228-256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003024" y="6326959"/>
            <a:ext cx="303265" cy="60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86" descr="IQ Smart Motor" title="228-256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flipH="1">
            <a:off x="226839" y="6326959"/>
            <a:ext cx="685800" cy="60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86" descr="Dual Motor Support Cap" title="228-2500-16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450784" y="6717881"/>
            <a:ext cx="841248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257" name="Google Shape;2257;p86"/>
          <p:cNvSpPr/>
          <p:nvPr/>
        </p:nvSpPr>
        <p:spPr>
          <a:xfrm>
            <a:off x="229100" y="6936425"/>
            <a:ext cx="10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Smart Motor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8" name="Google Shape;2258;p86"/>
          <p:cNvSpPr/>
          <p:nvPr/>
        </p:nvSpPr>
        <p:spPr>
          <a:xfrm>
            <a:off x="1450779" y="7390461"/>
            <a:ext cx="165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Dual Motor Support Cap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9" name="Google Shape;2259;p86" descr="Dual Motor Support Cap" title="228-2500-16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444681" y="7162691"/>
            <a:ext cx="841248" cy="1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0" name="Google Shape;2260;p86" descr="Single Motor Support Cap" title="228-2500-159"/>
          <p:cNvPicPr preferRelativeResize="0"/>
          <p:nvPr/>
        </p:nvPicPr>
        <p:blipFill rotWithShape="1">
          <a:blip r:embed="rId37">
            <a:alphaModFix/>
          </a:blip>
          <a:srcRect l="874" r="874"/>
          <a:stretch/>
        </p:blipFill>
        <p:spPr>
          <a:xfrm rot="-5400000">
            <a:off x="1706935" y="5747389"/>
            <a:ext cx="151374" cy="68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261" name="Google Shape;2261;p8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&amp; Accessories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Electronics - Part Outlines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685000"/>
            <a:ext cx="5029200" cy="368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85800" y="6609474"/>
            <a:ext cx="2743201" cy="36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5" y="4427529"/>
            <a:ext cx="5029200" cy="208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8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Pneumatics (Third Scale)</a:t>
            </a:r>
            <a:endParaRPr/>
          </a:p>
        </p:txBody>
      </p:sp>
      <p:sp>
        <p:nvSpPr>
          <p:cNvPr id="2267" name="Google Shape;2267;p87"/>
          <p:cNvSpPr/>
          <p:nvPr/>
        </p:nvSpPr>
        <p:spPr>
          <a:xfrm>
            <a:off x="229700" y="3739250"/>
            <a:ext cx="754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Air Tank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8" name="Google Shape;2268;p87" descr="Pneumatic Control Unit" title="228-7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620" y="779811"/>
            <a:ext cx="603509" cy="59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9" name="Google Shape;2269;p87" descr="Pneumatic Control Unit&#10;" title="228-77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461" y="779810"/>
            <a:ext cx="603504" cy="5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0" name="Google Shape;2270;p87" descr="Pneumatic Control Unit" title="228-77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608" y="1402462"/>
            <a:ext cx="603504" cy="39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1" name="Google Shape;2271;p87" descr="Pneumatic Control Unit&#10;" title="228-77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459" y="1402576"/>
            <a:ext cx="603504" cy="39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2" name="Google Shape;2272;p87" descr="Pneumatic Control Unit&#10;" title="228-77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7620" y="1402576"/>
            <a:ext cx="603504" cy="393392"/>
          </a:xfrm>
          <a:prstGeom prst="rect">
            <a:avLst/>
          </a:prstGeom>
          <a:noFill/>
          <a:ln>
            <a:noFill/>
          </a:ln>
        </p:spPr>
      </p:pic>
      <p:sp>
        <p:nvSpPr>
          <p:cNvPr id="2273" name="Google Shape;2273;p87"/>
          <p:cNvSpPr/>
          <p:nvPr/>
        </p:nvSpPr>
        <p:spPr>
          <a:xfrm>
            <a:off x="236525" y="1906900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Control Unit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4" name="Google Shape;2274;p87" descr="Air Tank&#10;" title="228-77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089" y="2424364"/>
            <a:ext cx="519017" cy="122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87" descr="Air Tank&#10;" title="228-77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0229" y="2424364"/>
            <a:ext cx="437540" cy="122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6" name="Google Shape;2276;p87" descr="Air Tank&#10;" title="228-77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85365" y="2517916"/>
            <a:ext cx="528180" cy="43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87" descr="2x Pitch Pneumatic Cylinder&#10;" title="228-77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2532" y="4267643"/>
            <a:ext cx="148718" cy="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8" name="Google Shape;2278;p87" descr="2x Pitch Pneumatic Cylinder&#10;" title="228-77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567752" y="4004248"/>
            <a:ext cx="235181" cy="75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9" name="Google Shape;2279;p87" descr="2x Pitch Pneumatic Cylinder&#10;" title="228-77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605318" y="4268195"/>
            <a:ext cx="155522" cy="754384"/>
          </a:xfrm>
          <a:prstGeom prst="rect">
            <a:avLst/>
          </a:prstGeom>
          <a:noFill/>
          <a:ln>
            <a:noFill/>
          </a:ln>
        </p:spPr>
      </p:pic>
      <p:sp>
        <p:nvSpPr>
          <p:cNvPr id="2280" name="Google Shape;2280;p87"/>
          <p:cNvSpPr/>
          <p:nvPr/>
        </p:nvSpPr>
        <p:spPr>
          <a:xfrm>
            <a:off x="232550" y="4806650"/>
            <a:ext cx="1961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1" name="Google Shape;2281;p87" descr="4x Pitch Pneumatic Cylinder&#10;" title="228-77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758327" y="5190757"/>
            <a:ext cx="155774" cy="10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87" descr="4x Pitch Pneumatic Cylinder&#10;" title="228-77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5400000">
            <a:off x="719384" y="4921774"/>
            <a:ext cx="233658" cy="10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3" name="Google Shape;2283;p87" descr="4x Pitch Pneumatic Cylinder" title="228-77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63127" y="5336046"/>
            <a:ext cx="151953" cy="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284" name="Google Shape;2284;p87"/>
          <p:cNvSpPr/>
          <p:nvPr/>
        </p:nvSpPr>
        <p:spPr>
          <a:xfrm>
            <a:off x="236900" y="5874025"/>
            <a:ext cx="1961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4x Pitch Pneumatic Cylinder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5" name="Google Shape;2285;p8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560901" y="6579333"/>
            <a:ext cx="386992" cy="10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6" name="Google Shape;2286;p8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54481" y="6397602"/>
            <a:ext cx="1007551" cy="45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7" name="Google Shape;2287;p8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1776878" y="6435560"/>
            <a:ext cx="455186" cy="37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8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1310842" y="6435088"/>
            <a:ext cx="455178" cy="380211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Google Shape;2289;p87"/>
          <p:cNvSpPr/>
          <p:nvPr/>
        </p:nvSpPr>
        <p:spPr>
          <a:xfrm>
            <a:off x="236900" y="739460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Pump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0" name="Google Shape;2290;p87" descr="Pneumatic Fittings&#10;" title="228-772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10800000">
            <a:off x="249618" y="8159429"/>
            <a:ext cx="211227" cy="17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87" descr="Pneumatic Fittings&#10;" title="228-772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49615" y="8008879"/>
            <a:ext cx="211227" cy="13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87" descr="Pneumatic Fittings&#10;" title="228-772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896235" y="8005753"/>
            <a:ext cx="209078" cy="11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87" descr="Pneumatic Fittings&#10;" title="228-772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41364" y="8234080"/>
            <a:ext cx="118816" cy="13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87" descr="Pneumatic Fittings" title="228-772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-5400000">
            <a:off x="571553" y="8141845"/>
            <a:ext cx="176058" cy="21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87" descr="Pneumatic Fittings&#10;" title="228-772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00978" y="8005534"/>
            <a:ext cx="175014" cy="136110"/>
          </a:xfrm>
          <a:prstGeom prst="rect">
            <a:avLst/>
          </a:prstGeom>
          <a:noFill/>
          <a:ln>
            <a:noFill/>
          </a:ln>
        </p:spPr>
      </p:pic>
      <p:sp>
        <p:nvSpPr>
          <p:cNvPr id="2296" name="Google Shape;2296;p87"/>
          <p:cNvSpPr/>
          <p:nvPr/>
        </p:nvSpPr>
        <p:spPr>
          <a:xfrm>
            <a:off x="236900" y="8456200"/>
            <a:ext cx="135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Pneumatic Fittings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228-8795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88"/>
          <p:cNvSpPr/>
          <p:nvPr/>
        </p:nvSpPr>
        <p:spPr>
          <a:xfrm>
            <a:off x="6329651" y="114562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2" name="Google Shape;2302;p88"/>
          <p:cNvSpPr/>
          <p:nvPr/>
        </p:nvSpPr>
        <p:spPr>
          <a:xfrm>
            <a:off x="6329651" y="57213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3" name="Google Shape;2303;p88" descr="2x11 Beam" title="228-2500-206"/>
          <p:cNvPicPr preferRelativeResize="0"/>
          <p:nvPr/>
        </p:nvPicPr>
        <p:blipFill rotWithShape="1">
          <a:blip r:embed="rId3">
            <a:alphaModFix/>
          </a:blip>
          <a:srcRect t="651" b="661"/>
          <a:stretch/>
        </p:blipFill>
        <p:spPr>
          <a:xfrm>
            <a:off x="5791818" y="5638473"/>
            <a:ext cx="1673352" cy="76342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88"/>
          <p:cNvSpPr/>
          <p:nvPr/>
        </p:nvSpPr>
        <p:spPr>
          <a:xfrm>
            <a:off x="6329658" y="6634718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5" name="Google Shape;2305;p88"/>
          <p:cNvSpPr/>
          <p:nvPr/>
        </p:nvSpPr>
        <p:spPr>
          <a:xfrm>
            <a:off x="3889918" y="48001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6" name="Google Shape;2306;p88"/>
          <p:cNvSpPr/>
          <p:nvPr/>
        </p:nvSpPr>
        <p:spPr>
          <a:xfrm>
            <a:off x="2673631" y="6324532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7" name="Google Shape;2307;p88"/>
          <p:cNvSpPr/>
          <p:nvPr/>
        </p:nvSpPr>
        <p:spPr>
          <a:xfrm>
            <a:off x="233351" y="25139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8" name="Google Shape;2308;p88"/>
          <p:cNvSpPr/>
          <p:nvPr/>
        </p:nvSpPr>
        <p:spPr>
          <a:xfrm>
            <a:off x="2670374" y="47940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9" name="Google Shape;2309;p88" descr="1x2 Beam&#10;" title="228-2500-001"/>
          <p:cNvPicPr preferRelativeResize="0"/>
          <p:nvPr/>
        </p:nvPicPr>
        <p:blipFill rotWithShape="1">
          <a:blip r:embed="rId4">
            <a:alphaModFix/>
          </a:blip>
          <a:srcRect t="169" b="169"/>
          <a:stretch/>
        </p:blipFill>
        <p:spPr>
          <a:xfrm>
            <a:off x="303181" y="1525154"/>
            <a:ext cx="301752" cy="151354"/>
          </a:xfrm>
          <a:prstGeom prst="rect">
            <a:avLst/>
          </a:prstGeom>
          <a:noFill/>
          <a:ln>
            <a:noFill/>
          </a:ln>
        </p:spPr>
      </p:pic>
      <p:sp>
        <p:nvSpPr>
          <p:cNvPr id="2310" name="Google Shape;2310;p88"/>
          <p:cNvSpPr/>
          <p:nvPr/>
        </p:nvSpPr>
        <p:spPr>
          <a:xfrm>
            <a:off x="233350" y="17524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1" name="Google Shape;2311;p88"/>
          <p:cNvSpPr/>
          <p:nvPr/>
        </p:nvSpPr>
        <p:spPr>
          <a:xfrm>
            <a:off x="235949" y="32769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2" name="Google Shape;2312;p88"/>
          <p:cNvSpPr/>
          <p:nvPr/>
        </p:nvSpPr>
        <p:spPr>
          <a:xfrm>
            <a:off x="235949" y="40426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3" name="Google Shape;2313;p88"/>
          <p:cNvSpPr/>
          <p:nvPr/>
        </p:nvSpPr>
        <p:spPr>
          <a:xfrm>
            <a:off x="235074" y="48069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4" name="Google Shape;2314;p88" descr="1x3 Beam&#10;" title="228-2500-0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626" y="2445188"/>
            <a:ext cx="457200" cy="7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88" descr="1x3 Beam" title="228-2500-0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626" y="2279317"/>
            <a:ext cx="457200" cy="15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88" descr="1x4 Beam" title="228-2500-0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626" y="3050897"/>
            <a:ext cx="612648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7" name="Google Shape;2317;p88" descr="1x4 Beam" title="228-2500-0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628" y="3198632"/>
            <a:ext cx="60351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88" descr="1x5 Beam&#10;" title="228-2500-0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518" y="3813298"/>
            <a:ext cx="768097" cy="14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88" descr="1x5 Beam&#10;" title="228-2500-00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625" y="3961032"/>
            <a:ext cx="754382" cy="7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88" descr="1x6 Beam&#10;" title="228-2500-0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33" y="4569389"/>
            <a:ext cx="914400" cy="15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1" name="Google Shape;2321;p88" descr="1x6 Beam" title="228-2500-00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7940" y="4722688"/>
            <a:ext cx="905254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88"/>
          <p:cNvSpPr/>
          <p:nvPr/>
        </p:nvSpPr>
        <p:spPr>
          <a:xfrm>
            <a:off x="233349" y="55651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3" name="Google Shape;2323;p88" descr="1x7 Beam" title="228-2500-0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7568" y="5488810"/>
            <a:ext cx="1056127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4" name="Google Shape;2324;p88" descr="1x7 Beam&#10;" title="228-2500-00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3754" y="5334064"/>
            <a:ext cx="1069847" cy="151587"/>
          </a:xfrm>
          <a:prstGeom prst="rect">
            <a:avLst/>
          </a:prstGeom>
          <a:noFill/>
          <a:ln>
            <a:noFill/>
          </a:ln>
        </p:spPr>
      </p:pic>
      <p:sp>
        <p:nvSpPr>
          <p:cNvPr id="2325" name="Google Shape;2325;p88"/>
          <p:cNvSpPr/>
          <p:nvPr/>
        </p:nvSpPr>
        <p:spPr>
          <a:xfrm>
            <a:off x="228574" y="63254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6" name="Google Shape;2326;p88" descr="1x8 Beam" title="228-2500-00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8331" y="6092258"/>
            <a:ext cx="1216151" cy="15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88" descr="1x8 Beam" title="228-2500-00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8328" y="6243656"/>
            <a:ext cx="1207017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28" name="Google Shape;2328;p88"/>
          <p:cNvSpPr/>
          <p:nvPr/>
        </p:nvSpPr>
        <p:spPr>
          <a:xfrm>
            <a:off x="233351" y="70873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9" name="Google Shape;2329;p88" descr="1x9 Beam" title="228-2500-00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06045" y="6855606"/>
            <a:ext cx="1371601" cy="1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88" descr="1x9 Beam" title="228-2500-00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6808" y="7008258"/>
            <a:ext cx="1371601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88" descr="1x10 Beam&#10;" title="228-2500-00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288161" y="6095990"/>
            <a:ext cx="1517905" cy="1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2" name="Google Shape;2332;p88" descr="1x10 Beam&#10;" title="228-2500-00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10800000">
            <a:off x="2288167" y="6248953"/>
            <a:ext cx="1517902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33" name="Google Shape;2333;p88"/>
          <p:cNvSpPr/>
          <p:nvPr/>
        </p:nvSpPr>
        <p:spPr>
          <a:xfrm>
            <a:off x="2673632" y="55589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4" name="Google Shape;2334;p88" descr="1x11 Beam&#10;" title="228-2500-01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0800000">
            <a:off x="2132715" y="5333620"/>
            <a:ext cx="1673352" cy="1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5" name="Google Shape;2335;p88" descr="1x11 Beam&#10;" title="228-2500-01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2132742" y="5487054"/>
            <a:ext cx="1673352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6" name="Google Shape;2336;p88" descr="1x2 Beam&#10;" title="228-2500-00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03176" y="1678255"/>
            <a:ext cx="301752" cy="7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337" name="Google Shape;2337;p88"/>
          <p:cNvSpPr/>
          <p:nvPr/>
        </p:nvSpPr>
        <p:spPr>
          <a:xfrm>
            <a:off x="234682" y="9909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8" name="Google Shape;2338;p88" descr="1x1 Beam" title="228-2500-15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3624" y="922916"/>
            <a:ext cx="150874" cy="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9" name="Google Shape;2339;p88" descr="1x1 Beam&#10;" title="228-2500-15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03624" y="758913"/>
            <a:ext cx="150874" cy="15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0" name="Google Shape;2340;p88" descr="1x12 Beam&#10;" title="228-2500-01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800000">
            <a:off x="1982745" y="4568696"/>
            <a:ext cx="1828800" cy="1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88" descr="1x12 Beam" title="228-2500-01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10800000">
            <a:off x="1982747" y="4725151"/>
            <a:ext cx="1828800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2" name="Google Shape;2342;p88"/>
          <p:cNvSpPr/>
          <p:nvPr/>
        </p:nvSpPr>
        <p:spPr>
          <a:xfrm>
            <a:off x="2673632" y="40330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3" name="Google Shape;2343;p88" descr="1x13 Beam" title="228-2500-01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10800000">
            <a:off x="1830419" y="3951054"/>
            <a:ext cx="1975105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88" descr="1x13 Beam&#10;" title="228-2500-01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10800000">
            <a:off x="1830409" y="3808504"/>
            <a:ext cx="1975105" cy="1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Google Shape;2345;p88"/>
          <p:cNvSpPr/>
          <p:nvPr/>
        </p:nvSpPr>
        <p:spPr>
          <a:xfrm>
            <a:off x="2670401" y="32719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6" name="Google Shape;2346;p88"/>
          <p:cNvSpPr/>
          <p:nvPr/>
        </p:nvSpPr>
        <p:spPr>
          <a:xfrm>
            <a:off x="2670374" y="25100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7" name="Google Shape;2347;p88"/>
          <p:cNvSpPr/>
          <p:nvPr/>
        </p:nvSpPr>
        <p:spPr>
          <a:xfrm>
            <a:off x="2673299" y="17581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8" name="Google Shape;2348;p88"/>
          <p:cNvSpPr/>
          <p:nvPr/>
        </p:nvSpPr>
        <p:spPr>
          <a:xfrm>
            <a:off x="2670381" y="9896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9" name="Google Shape;2349;p88" descr="1x20 Beam" title="228-2500-01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10800000">
            <a:off x="754484" y="906369"/>
            <a:ext cx="3054095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Google Shape;2350;p88" descr="1x14 Beam&#10;" title="228-2500-0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10800000">
            <a:off x="1678033" y="3045574"/>
            <a:ext cx="2130550" cy="1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1" name="Google Shape;2351;p88" descr="1x14 Beam" title="228-2500-0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rot="10800000">
            <a:off x="1678030" y="3195279"/>
            <a:ext cx="213055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Google Shape;2352;p88" descr="1x16 Beam&#10;" title="228-2500-0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10800000">
            <a:off x="1374430" y="2280634"/>
            <a:ext cx="2432302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Google Shape;2353;p88" descr="1x16 Beam" title="228-2500-0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10800000">
            <a:off x="1347771" y="2434871"/>
            <a:ext cx="2432302" cy="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4" name="Google Shape;2354;p88" descr="1x18 Beam&#10;" title="228-2500-0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10800000">
            <a:off x="1066725" y="1522092"/>
            <a:ext cx="2743199" cy="1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p88" descr="1x18 Beam&#10;" title="228-2500-015"/>
          <p:cNvPicPr preferRelativeResize="0"/>
          <p:nvPr/>
        </p:nvPicPr>
        <p:blipFill rotWithShape="1">
          <a:blip r:embed="rId36">
            <a:alphaModFix/>
          </a:blip>
          <a:srcRect t="961" b="951"/>
          <a:stretch/>
        </p:blipFill>
        <p:spPr>
          <a:xfrm rot="10800000">
            <a:off x="1066335" y="1673793"/>
            <a:ext cx="2743199" cy="7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88" descr="1x20 Beam&#10;" title="228-2500-01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 rot="10800000">
            <a:off x="754487" y="759704"/>
            <a:ext cx="3054095" cy="1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7" name="Google Shape;2357;p8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Beams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  <p:sp>
        <p:nvSpPr>
          <p:cNvPr id="2358" name="Google Shape;2358;p88"/>
          <p:cNvSpPr/>
          <p:nvPr/>
        </p:nvSpPr>
        <p:spPr>
          <a:xfrm>
            <a:off x="3887601" y="38947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9" name="Google Shape;2359;p88"/>
          <p:cNvSpPr/>
          <p:nvPr/>
        </p:nvSpPr>
        <p:spPr>
          <a:xfrm>
            <a:off x="3889400" y="57160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2x7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0" name="Google Shape;2360;p88"/>
          <p:cNvSpPr/>
          <p:nvPr/>
        </p:nvSpPr>
        <p:spPr>
          <a:xfrm>
            <a:off x="3887601" y="297392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1" name="Google Shape;2361;p88"/>
          <p:cNvSpPr/>
          <p:nvPr/>
        </p:nvSpPr>
        <p:spPr>
          <a:xfrm>
            <a:off x="3889399" y="11485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2" name="Google Shape;2362;p88"/>
          <p:cNvSpPr/>
          <p:nvPr/>
        </p:nvSpPr>
        <p:spPr>
          <a:xfrm>
            <a:off x="3887574" y="20587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3" name="Google Shape;2363;p88" descr="2x3 Beam&#10;" title="228-2500-01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3957669" y="1977879"/>
            <a:ext cx="452623" cy="7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Google Shape;2364;p88" descr="2x3 Beam&#10;" title="228-2500-01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3963779" y="1671185"/>
            <a:ext cx="452623" cy="30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5" name="Google Shape;2365;p88" descr="2x4 Beam&#10;" title="228-2500-0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962431" y="2590504"/>
            <a:ext cx="603508" cy="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6" name="Google Shape;2366;p88" descr="2x4 Beam" title="228-2500-019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962431" y="2894547"/>
            <a:ext cx="603508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88" descr="2x5 Beam&#10;" title="228-2500-0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3956269" y="3504809"/>
            <a:ext cx="768097" cy="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Google Shape;2368;p88" descr="2x5 Beam" title="228-2500-020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956266" y="3808694"/>
            <a:ext cx="768097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Google Shape;2369;p88" descr="2x2 Beam" title="228-2500-017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958165" y="1063916"/>
            <a:ext cx="300752" cy="7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Google Shape;2370;p88" descr="2x2 Beam&#10;" title="228-2500-017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3963773" y="760215"/>
            <a:ext cx="301752" cy="3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Google Shape;2371;p88" descr="2x6 Beam&#10;" title="228-2500-021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959361" y="4417030"/>
            <a:ext cx="914400" cy="30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2" name="Google Shape;2372;p88" descr="2x6 Beam" title="228-2500-021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959364" y="4721780"/>
            <a:ext cx="91440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p88" descr="2x7 Beam" title="228-2500-022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3966413" y="5635828"/>
            <a:ext cx="1056111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Google Shape;2374;p88" descr="2x7 Beam&#10;" title="228-2500-022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3966413" y="5331011"/>
            <a:ext cx="1056111" cy="302758"/>
          </a:xfrm>
          <a:prstGeom prst="rect">
            <a:avLst/>
          </a:prstGeom>
          <a:noFill/>
          <a:ln>
            <a:noFill/>
          </a:ln>
        </p:spPr>
      </p:pic>
      <p:sp>
        <p:nvSpPr>
          <p:cNvPr id="2375" name="Google Shape;2375;p88"/>
          <p:cNvSpPr/>
          <p:nvPr/>
        </p:nvSpPr>
        <p:spPr>
          <a:xfrm>
            <a:off x="3888899" y="6634282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6" name="Google Shape;2376;p88" descr="2x8 Beam&#10;" title="228-2500-023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3964078" y="6245643"/>
            <a:ext cx="1216151" cy="30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Google Shape;2377;p88" descr="2x8 Beam" title="228-2500-023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3964438" y="6543635"/>
            <a:ext cx="1216151" cy="7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p88" descr="2x9 Beam&#10;" title="228-2500-024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3961411" y="7157842"/>
            <a:ext cx="1371601" cy="30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9" name="Google Shape;2379;p88" descr="2x9 Beam" title="228-2500-024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3961408" y="7461466"/>
            <a:ext cx="1371601" cy="74684"/>
          </a:xfrm>
          <a:prstGeom prst="rect">
            <a:avLst/>
          </a:prstGeom>
          <a:noFill/>
          <a:ln>
            <a:noFill/>
          </a:ln>
        </p:spPr>
      </p:pic>
      <p:sp>
        <p:nvSpPr>
          <p:cNvPr id="2380" name="Google Shape;2380;p88"/>
          <p:cNvSpPr/>
          <p:nvPr/>
        </p:nvSpPr>
        <p:spPr>
          <a:xfrm>
            <a:off x="3887074" y="7542307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2x9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81" name="Google Shape;2381;p88" descr="2x10 Beam" title="228-2500-025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943950" y="6550777"/>
            <a:ext cx="152705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Google Shape;2382;p88" descr="2x10 Beam" title="228-2500-025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5944434" y="6246919"/>
            <a:ext cx="1527050" cy="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p88" descr="2x11 Beam&#10;" title="228-2500-206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5791818" y="5335213"/>
            <a:ext cx="1673353" cy="302053"/>
          </a:xfrm>
          <a:prstGeom prst="rect">
            <a:avLst/>
          </a:prstGeom>
          <a:noFill/>
          <a:ln>
            <a:noFill/>
          </a:ln>
        </p:spPr>
      </p:pic>
      <p:sp>
        <p:nvSpPr>
          <p:cNvPr id="2384" name="Google Shape;2384;p88"/>
          <p:cNvSpPr/>
          <p:nvPr/>
        </p:nvSpPr>
        <p:spPr>
          <a:xfrm>
            <a:off x="6332667" y="38879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2x14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5" name="Google Shape;2385;p88"/>
          <p:cNvSpPr/>
          <p:nvPr/>
        </p:nvSpPr>
        <p:spPr>
          <a:xfrm>
            <a:off x="6329651" y="479895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2x12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86" name="Google Shape;2386;p88" descr="2x12 Beam&#10;" title="228-2500-026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5635561" y="4419580"/>
            <a:ext cx="1828800" cy="30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88" descr="2x12 Beam" title="228-2500-026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5635561" y="4722439"/>
            <a:ext cx="1828800" cy="7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88" descr="2x14 Beam&#10;" title="228-2500-027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5331296" y="3501613"/>
            <a:ext cx="2139694" cy="30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Google Shape;2389;p88" descr="2x14 Beam" title="228-2500-027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5331293" y="3806097"/>
            <a:ext cx="2139694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90" name="Google Shape;2390;p88"/>
          <p:cNvSpPr/>
          <p:nvPr/>
        </p:nvSpPr>
        <p:spPr>
          <a:xfrm>
            <a:off x="6329650" y="2060900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2x18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1" name="Google Shape;2391;p88" descr="2x18 Beam" title="228-2500-029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4724103" y="1983544"/>
            <a:ext cx="2743199" cy="7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Google Shape;2392;p88" descr="2x18 Beam&#10;" title="228-2500-029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4724103" y="1676475"/>
            <a:ext cx="2743199" cy="30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Google Shape;2393;p88" descr="2x20 Beam" title="228-2500-030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4419088" y="1066138"/>
            <a:ext cx="3017523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88" descr="2x20 Beam&#10;" title="228-2500-030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4419096" y="762101"/>
            <a:ext cx="3044951" cy="3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5" name="Google Shape;2395;p88" descr="2x16 Beam&#10;" title="228-2500-028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5023029" y="2591802"/>
            <a:ext cx="2441446" cy="30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Google Shape;2396;p88" descr="2x16 Beam" title="228-2500-028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5023026" y="2894707"/>
            <a:ext cx="2441446" cy="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7" name="Google Shape;2397;p88"/>
          <p:cNvSpPr/>
          <p:nvPr/>
        </p:nvSpPr>
        <p:spPr>
          <a:xfrm>
            <a:off x="6329750" y="29716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2x16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89"/>
          <p:cNvSpPr/>
          <p:nvPr/>
        </p:nvSpPr>
        <p:spPr>
          <a:xfrm>
            <a:off x="239750" y="342722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3" name="Google Shape;2403;p89"/>
          <p:cNvSpPr/>
          <p:nvPr/>
        </p:nvSpPr>
        <p:spPr>
          <a:xfrm>
            <a:off x="236331" y="236492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4" name="Google Shape;2404;p89"/>
          <p:cNvSpPr/>
          <p:nvPr/>
        </p:nvSpPr>
        <p:spPr>
          <a:xfrm>
            <a:off x="235001" y="130127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5" name="Google Shape;2405;p89" descr="3x3 Plate" title="228-2500-0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84" y="760609"/>
            <a:ext cx="452631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89" descr="3x3 Plate&#10;" title="228-2500-0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42" y="1217786"/>
            <a:ext cx="452631" cy="7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7" name="Google Shape;2407;p89" descr="3x4 Plate&#10;" title="228-2500-0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724" y="1827376"/>
            <a:ext cx="603505" cy="45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8" name="Google Shape;2408;p89" descr="3x4 Plate" title="228-2500-0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724" y="2284031"/>
            <a:ext cx="603516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9" name="Google Shape;2409;p89" descr="3x6 Plate&#10;" title="228-2500-0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082" y="2894203"/>
            <a:ext cx="905250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89" descr="3x6 Plate" title="228-2500-0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344" y="3351384"/>
            <a:ext cx="905263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p89"/>
          <p:cNvSpPr/>
          <p:nvPr/>
        </p:nvSpPr>
        <p:spPr>
          <a:xfrm>
            <a:off x="235001" y="5568350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2" name="Google Shape;2412;p89" descr="3x10 Plate" title="228-2500-0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0960" y="5476982"/>
            <a:ext cx="1508755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89" descr="3x10 Plate&#10;" title="228-2500-0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0962" y="5022062"/>
            <a:ext cx="1508783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Google Shape;2414;p89" descr="3x8 Plate&#10;" title="228-2500-035"/>
          <p:cNvPicPr preferRelativeResize="0"/>
          <p:nvPr/>
        </p:nvPicPr>
        <p:blipFill rotWithShape="1">
          <a:blip r:embed="rId11">
            <a:alphaModFix/>
          </a:blip>
          <a:srcRect t="59" b="59"/>
          <a:stretch/>
        </p:blipFill>
        <p:spPr>
          <a:xfrm>
            <a:off x="299138" y="3955026"/>
            <a:ext cx="1207009" cy="45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89" descr="3x8 Plate" title="228-2500-035"/>
          <p:cNvPicPr preferRelativeResize="0"/>
          <p:nvPr/>
        </p:nvPicPr>
        <p:blipFill rotWithShape="1">
          <a:blip r:embed="rId12">
            <a:alphaModFix/>
          </a:blip>
          <a:srcRect t="1969" b="1969"/>
          <a:stretch/>
        </p:blipFill>
        <p:spPr>
          <a:xfrm>
            <a:off x="299138" y="4407774"/>
            <a:ext cx="1207009" cy="74277"/>
          </a:xfrm>
          <a:prstGeom prst="rect">
            <a:avLst/>
          </a:prstGeom>
          <a:noFill/>
          <a:ln>
            <a:noFill/>
          </a:ln>
        </p:spPr>
      </p:pic>
      <p:sp>
        <p:nvSpPr>
          <p:cNvPr id="2416" name="Google Shape;2416;p89"/>
          <p:cNvSpPr/>
          <p:nvPr/>
        </p:nvSpPr>
        <p:spPr>
          <a:xfrm>
            <a:off x="235002" y="4498943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7" name="Google Shape;2417;p89"/>
          <p:cNvSpPr/>
          <p:nvPr/>
        </p:nvSpPr>
        <p:spPr>
          <a:xfrm>
            <a:off x="234974" y="6633500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8" name="Google Shape;2418;p89" descr="3x12 Plate" title="228-2500-037"/>
          <p:cNvPicPr preferRelativeResize="0"/>
          <p:nvPr/>
        </p:nvPicPr>
        <p:blipFill rotWithShape="1">
          <a:blip r:embed="rId13">
            <a:alphaModFix/>
          </a:blip>
          <a:srcRect t="1333" b="1333"/>
          <a:stretch/>
        </p:blipFill>
        <p:spPr>
          <a:xfrm>
            <a:off x="313539" y="6548460"/>
            <a:ext cx="1810536" cy="7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89" descr="3x12 Plate&#10;" title="228-2500-037"/>
          <p:cNvPicPr preferRelativeResize="0"/>
          <p:nvPr/>
        </p:nvPicPr>
        <p:blipFill rotWithShape="1">
          <a:blip r:embed="rId14">
            <a:alphaModFix/>
          </a:blip>
          <a:srcRect t="199" b="199"/>
          <a:stretch/>
        </p:blipFill>
        <p:spPr>
          <a:xfrm>
            <a:off x="313572" y="6094608"/>
            <a:ext cx="1810536" cy="451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20" name="Google Shape;2420;p89"/>
          <p:cNvSpPr/>
          <p:nvPr/>
        </p:nvSpPr>
        <p:spPr>
          <a:xfrm>
            <a:off x="234974" y="769962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2500-038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1" name="Google Shape;2421;p89" descr="3x16 Plate" title="228-2500-0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5938" y="7163668"/>
            <a:ext cx="2414013" cy="4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89" descr="3x16 Plate" title="228-2500-0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5938" y="7618996"/>
            <a:ext cx="2414013" cy="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423" name="Google Shape;2423;p89"/>
          <p:cNvSpPr/>
          <p:nvPr/>
        </p:nvSpPr>
        <p:spPr>
          <a:xfrm>
            <a:off x="2829247" y="5106206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4x8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4" name="Google Shape;2424;p89"/>
          <p:cNvSpPr/>
          <p:nvPr/>
        </p:nvSpPr>
        <p:spPr>
          <a:xfrm>
            <a:off x="2829247" y="7545606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5" name="Google Shape;2425;p89" descr="4x4 Plate" title="228-2500-04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352600" y="7469347"/>
            <a:ext cx="612648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89" descr="4x4 Plate&#10;" title="228-2500-04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52603" y="6857706"/>
            <a:ext cx="612647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89" descr="4x8 Plate" title="228-2500-04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40704" y="5020049"/>
            <a:ext cx="1225295" cy="7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89" descr="4x8 Plate&#10;" title="228-2500-04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738403" y="4416825"/>
            <a:ext cx="1225296" cy="6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89" descr="4x6 Plate" title="228-2500-042"/>
          <p:cNvPicPr preferRelativeResize="0"/>
          <p:nvPr/>
        </p:nvPicPr>
        <p:blipFill rotWithShape="1">
          <a:blip r:embed="rId21">
            <a:alphaModFix/>
          </a:blip>
          <a:srcRect t="2731" b="2741"/>
          <a:stretch/>
        </p:blipFill>
        <p:spPr>
          <a:xfrm>
            <a:off x="3043675" y="6247128"/>
            <a:ext cx="914400" cy="7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89" descr="4x6 Plate&#10;" title="228-2500-04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43673" y="5637196"/>
            <a:ext cx="914400" cy="604140"/>
          </a:xfrm>
          <a:prstGeom prst="rect">
            <a:avLst/>
          </a:prstGeom>
          <a:noFill/>
          <a:ln>
            <a:noFill/>
          </a:ln>
        </p:spPr>
      </p:pic>
      <p:sp>
        <p:nvSpPr>
          <p:cNvPr id="2431" name="Google Shape;2431;p89"/>
          <p:cNvSpPr/>
          <p:nvPr/>
        </p:nvSpPr>
        <p:spPr>
          <a:xfrm>
            <a:off x="2829248" y="6325781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2" name="Google Shape;2432;p89"/>
          <p:cNvSpPr/>
          <p:nvPr/>
        </p:nvSpPr>
        <p:spPr>
          <a:xfrm>
            <a:off x="2829269" y="388387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4x10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3" name="Google Shape;2433;p89" descr="4x10 Plate&#10;" title="228-2500-044"/>
          <p:cNvPicPr preferRelativeResize="0"/>
          <p:nvPr/>
        </p:nvPicPr>
        <p:blipFill rotWithShape="1">
          <a:blip r:embed="rId23">
            <a:alphaModFix/>
          </a:blip>
          <a:srcRect l="49" r="49"/>
          <a:stretch/>
        </p:blipFill>
        <p:spPr>
          <a:xfrm>
            <a:off x="2436957" y="3198254"/>
            <a:ext cx="1527050" cy="60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Google Shape;2434;p89" descr="4x10 Plate" title="228-2500-044"/>
          <p:cNvPicPr preferRelativeResize="0"/>
          <p:nvPr/>
        </p:nvPicPr>
        <p:blipFill rotWithShape="1">
          <a:blip r:embed="rId24">
            <a:alphaModFix/>
          </a:blip>
          <a:srcRect t="2280" b="2280"/>
          <a:stretch/>
        </p:blipFill>
        <p:spPr>
          <a:xfrm>
            <a:off x="2436957" y="3808186"/>
            <a:ext cx="1527050" cy="73869"/>
          </a:xfrm>
          <a:prstGeom prst="rect">
            <a:avLst/>
          </a:prstGeom>
          <a:noFill/>
          <a:ln>
            <a:noFill/>
          </a:ln>
        </p:spPr>
      </p:pic>
      <p:sp>
        <p:nvSpPr>
          <p:cNvPr id="2435" name="Google Shape;2435;p89"/>
          <p:cNvSpPr/>
          <p:nvPr/>
        </p:nvSpPr>
        <p:spPr>
          <a:xfrm>
            <a:off x="2829249" y="1451807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4x16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6" name="Google Shape;2436;p89"/>
          <p:cNvSpPr/>
          <p:nvPr/>
        </p:nvSpPr>
        <p:spPr>
          <a:xfrm>
            <a:off x="2829468" y="2664575"/>
            <a:ext cx="104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7" name="Google Shape;2437;p89" descr="4x12 Plate" title="228-2500-04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31559" y="1979454"/>
            <a:ext cx="1827716" cy="60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89" descr="4x16 Plate" title="228-2500-04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519064" y="762971"/>
            <a:ext cx="2441446" cy="60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89" descr="4x12 Plate" title="228-2500-04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30476" y="2589001"/>
            <a:ext cx="1827716" cy="7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Google Shape;2440;p89" descr="4x16 Plate" title="228-2500-04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523939" y="1371583"/>
            <a:ext cx="2441446" cy="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1" name="Google Shape;2441;p89"/>
          <p:cNvSpPr/>
          <p:nvPr/>
        </p:nvSpPr>
        <p:spPr>
          <a:xfrm>
            <a:off x="5108356" y="1756110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2" name="Google Shape;2442;p89" descr="6x12 Plate" title="228-2500-05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029221" y="763917"/>
            <a:ext cx="1828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3" name="Google Shape;2443;p89" descr="6x12 Plate" title="228-2500-05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029523" y="1673699"/>
            <a:ext cx="1828800" cy="73129"/>
          </a:xfrm>
          <a:prstGeom prst="rect">
            <a:avLst/>
          </a:prstGeom>
          <a:noFill/>
          <a:ln>
            <a:noFill/>
          </a:ln>
        </p:spPr>
      </p:pic>
      <p:sp>
        <p:nvSpPr>
          <p:cNvPr id="2444" name="Google Shape;2444;p8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Plates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  <p:sp>
        <p:nvSpPr>
          <p:cNvPr id="2445" name="Google Shape;2445;p89"/>
          <p:cNvSpPr/>
          <p:nvPr/>
        </p:nvSpPr>
        <p:spPr>
          <a:xfrm>
            <a:off x="5020776" y="4253653"/>
            <a:ext cx="94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6" name="Google Shape;2446;p89" descr="12x12 Plate" title="228-2500-059"/>
          <p:cNvPicPr preferRelativeResize="0"/>
          <p:nvPr/>
        </p:nvPicPr>
        <p:blipFill rotWithShape="1">
          <a:blip r:embed="rId31">
            <a:alphaModFix/>
          </a:blip>
          <a:srcRect t="258" b="258"/>
          <a:stretch/>
        </p:blipFill>
        <p:spPr>
          <a:xfrm>
            <a:off x="5031655" y="4122114"/>
            <a:ext cx="182880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Google Shape;2447;p89" descr="12x12 Plate" title="228-2500-05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5025548" y="2284912"/>
            <a:ext cx="1828798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90"/>
          <p:cNvSpPr/>
          <p:nvPr/>
        </p:nvSpPr>
        <p:spPr>
          <a:xfrm>
            <a:off x="2366250" y="1144275"/>
            <a:ext cx="2275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2x6x2 30 Degree Jogged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3" name="Google Shape;2453;p90"/>
          <p:cNvSpPr/>
          <p:nvPr/>
        </p:nvSpPr>
        <p:spPr>
          <a:xfrm>
            <a:off x="233425" y="1146100"/>
            <a:ext cx="19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30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4" name="Google Shape;2454;p90" descr="3x3 30 Degree Angle Beam" title="228-2500-147"/>
          <p:cNvPicPr preferRelativeResize="0"/>
          <p:nvPr/>
        </p:nvPicPr>
        <p:blipFill rotWithShape="1">
          <a:blip r:embed="rId3">
            <a:alphaModFix/>
          </a:blip>
          <a:srcRect t="1756" b="1756"/>
          <a:stretch/>
        </p:blipFill>
        <p:spPr>
          <a:xfrm>
            <a:off x="354171" y="1068370"/>
            <a:ext cx="709113" cy="7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90" descr="3x3 30 Degree Angle Beam" title="228-2500-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348329" y="762892"/>
            <a:ext cx="718178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6" name="Google Shape;2456;p90" descr="3x3 45 Degree Angle Beam" title="228-2500-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3017" y="2128380"/>
            <a:ext cx="663859" cy="7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" name="Google Shape;2457;p90" descr="3x3 45 Degree Angle Beam" title="228-2500-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53013" y="1676649"/>
            <a:ext cx="663844" cy="365120"/>
          </a:xfrm>
          <a:prstGeom prst="rect">
            <a:avLst/>
          </a:prstGeom>
          <a:noFill/>
          <a:ln>
            <a:noFill/>
          </a:ln>
        </p:spPr>
      </p:pic>
      <p:sp>
        <p:nvSpPr>
          <p:cNvPr id="2458" name="Google Shape;2458;p90"/>
          <p:cNvSpPr/>
          <p:nvPr/>
        </p:nvSpPr>
        <p:spPr>
          <a:xfrm>
            <a:off x="3584750" y="2209100"/>
            <a:ext cx="19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45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9" name="Google Shape;2459;p90" descr="2x2 30 Degree Beam" title="228-2500-1485"/>
          <p:cNvPicPr preferRelativeResize="0"/>
          <p:nvPr/>
        </p:nvPicPr>
        <p:blipFill rotWithShape="1">
          <a:blip r:embed="rId7">
            <a:alphaModFix/>
          </a:blip>
          <a:srcRect t="159" b="169"/>
          <a:stretch/>
        </p:blipFill>
        <p:spPr>
          <a:xfrm>
            <a:off x="329822" y="1678491"/>
            <a:ext cx="428487" cy="223423"/>
          </a:xfrm>
          <a:prstGeom prst="rect">
            <a:avLst/>
          </a:prstGeom>
          <a:noFill/>
          <a:ln>
            <a:noFill/>
          </a:ln>
        </p:spPr>
      </p:pic>
      <p:sp>
        <p:nvSpPr>
          <p:cNvPr id="2460" name="Google Shape;2460;p90"/>
          <p:cNvSpPr/>
          <p:nvPr/>
        </p:nvSpPr>
        <p:spPr>
          <a:xfrm>
            <a:off x="233425" y="2209100"/>
            <a:ext cx="151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30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1" name="Google Shape;2461;p90" descr="2x2 45 Degree Beam" title="228-2500-1486"/>
          <p:cNvPicPr preferRelativeResize="0"/>
          <p:nvPr/>
        </p:nvPicPr>
        <p:blipFill rotWithShape="1">
          <a:blip r:embed="rId8">
            <a:alphaModFix/>
          </a:blip>
          <a:srcRect t="3131" b="3121"/>
          <a:stretch/>
        </p:blipFill>
        <p:spPr>
          <a:xfrm>
            <a:off x="2030647" y="2131127"/>
            <a:ext cx="404345" cy="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2" name="Google Shape;2462;p90" descr="2x2 45 Degree Beam" title="228-2500-1486"/>
          <p:cNvPicPr preferRelativeResize="0"/>
          <p:nvPr/>
        </p:nvPicPr>
        <p:blipFill rotWithShape="1">
          <a:blip r:embed="rId9">
            <a:alphaModFix/>
          </a:blip>
          <a:srcRect t="129" b="119"/>
          <a:stretch/>
        </p:blipFill>
        <p:spPr>
          <a:xfrm>
            <a:off x="2029135" y="1676651"/>
            <a:ext cx="407364" cy="256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63" name="Google Shape;2463;p90"/>
          <p:cNvSpPr/>
          <p:nvPr/>
        </p:nvSpPr>
        <p:spPr>
          <a:xfrm>
            <a:off x="1904325" y="2209100"/>
            <a:ext cx="152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45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4" name="Google Shape;2464;p90" descr="2x6x2 30 Degree Jogged Beam" title="228-2500-1556"/>
          <p:cNvPicPr preferRelativeResize="0"/>
          <p:nvPr/>
        </p:nvPicPr>
        <p:blipFill rotWithShape="1">
          <a:blip r:embed="rId10">
            <a:alphaModFix/>
          </a:blip>
          <a:srcRect t="386" b="386"/>
          <a:stretch/>
        </p:blipFill>
        <p:spPr>
          <a:xfrm>
            <a:off x="2465963" y="689591"/>
            <a:ext cx="1161762" cy="29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90" descr="2x6x2 30 Degree Jogged Beam" title="228-2500-1556"/>
          <p:cNvPicPr preferRelativeResize="0"/>
          <p:nvPr/>
        </p:nvPicPr>
        <p:blipFill rotWithShape="1">
          <a:blip r:embed="rId11">
            <a:alphaModFix/>
          </a:blip>
          <a:srcRect l="-260"/>
          <a:stretch/>
        </p:blipFill>
        <p:spPr>
          <a:xfrm>
            <a:off x="2441049" y="1068317"/>
            <a:ext cx="120391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90" descr="2x2 30 Degree Beam" title="228-2500-1485"/>
          <p:cNvPicPr preferRelativeResize="0"/>
          <p:nvPr/>
        </p:nvPicPr>
        <p:blipFill rotWithShape="1">
          <a:blip r:embed="rId12">
            <a:alphaModFix/>
          </a:blip>
          <a:srcRect t="2918" b="2928"/>
          <a:stretch/>
        </p:blipFill>
        <p:spPr>
          <a:xfrm>
            <a:off x="329824" y="2130479"/>
            <a:ext cx="428487" cy="7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7" name="Google Shape;2467;p90" descr="3x3 60 Degree Angle Beam" title="228-2500-149"/>
          <p:cNvPicPr preferRelativeResize="0"/>
          <p:nvPr/>
        </p:nvPicPr>
        <p:blipFill rotWithShape="1">
          <a:blip r:embed="rId13">
            <a:alphaModFix/>
          </a:blip>
          <a:srcRect l="49" r="49"/>
          <a:stretch/>
        </p:blipFill>
        <p:spPr>
          <a:xfrm>
            <a:off x="307867" y="3349040"/>
            <a:ext cx="603508" cy="7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8" name="Google Shape;2468;p90" descr="3x3 60 Degree Angle Beam" title="228-2500-1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7200017">
            <a:off x="307858" y="2744037"/>
            <a:ext cx="603510" cy="41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469" name="Google Shape;2469;p90"/>
          <p:cNvSpPr/>
          <p:nvPr/>
        </p:nvSpPr>
        <p:spPr>
          <a:xfrm>
            <a:off x="233425" y="3435394"/>
            <a:ext cx="19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0" name="Google Shape;2470;p90" descr="2x4x2 Double 60 Degree Beam" title="228-2500-119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>
            <a:off x="5262236" y="2745111"/>
            <a:ext cx="754384" cy="277612"/>
          </a:xfrm>
          <a:prstGeom prst="rect">
            <a:avLst/>
          </a:prstGeom>
          <a:noFill/>
          <a:ln>
            <a:noFill/>
          </a:ln>
        </p:spPr>
      </p:pic>
      <p:sp>
        <p:nvSpPr>
          <p:cNvPr id="2471" name="Google Shape;2471;p90"/>
          <p:cNvSpPr/>
          <p:nvPr/>
        </p:nvSpPr>
        <p:spPr>
          <a:xfrm>
            <a:off x="5103425" y="3435400"/>
            <a:ext cx="212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2x4x2 Double 60 Degree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2" name="Google Shape;2472;p90" descr="2x4x2 Double 60 Degree Beam" title="228-2500-1199"/>
          <p:cNvPicPr preferRelativeResize="0"/>
          <p:nvPr/>
        </p:nvPicPr>
        <p:blipFill rotWithShape="1">
          <a:blip r:embed="rId16">
            <a:alphaModFix/>
          </a:blip>
          <a:srcRect t="1793" b="1793"/>
          <a:stretch/>
        </p:blipFill>
        <p:spPr>
          <a:xfrm>
            <a:off x="5261975" y="3349958"/>
            <a:ext cx="754386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3" name="Google Shape;2473;p90"/>
          <p:cNvSpPr/>
          <p:nvPr/>
        </p:nvSpPr>
        <p:spPr>
          <a:xfrm>
            <a:off x="2367075" y="3433575"/>
            <a:ext cx="2577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3x3 60 Degree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4" name="Google Shape;2474;p90" descr="2x Wide, 3x3 60 Degree Angle Beam " title="228-2500-126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2552761" y="2656787"/>
            <a:ext cx="558239" cy="7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90" descr="2x Wide, 3x3 60 Degree Angle Beam " title="228-2500-126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66993" y="3352258"/>
            <a:ext cx="739289" cy="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90"/>
          <p:cNvSpPr/>
          <p:nvPr/>
        </p:nvSpPr>
        <p:spPr>
          <a:xfrm>
            <a:off x="234775" y="5870475"/>
            <a:ext cx="212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4x4 Offset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7" name="Google Shape;2477;p90"/>
          <p:cNvSpPr/>
          <p:nvPr/>
        </p:nvSpPr>
        <p:spPr>
          <a:xfrm>
            <a:off x="3584750" y="4500200"/>
            <a:ext cx="152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8" name="Google Shape;2478;p90" descr="3x3 Right Angle Beam" title="228-2500-1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981118" y="4416154"/>
            <a:ext cx="451624" cy="7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Google Shape;2479;p90" descr="3x3 Right Angle Beam" title="228-2500-14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1980617" y="3962811"/>
            <a:ext cx="452626" cy="454054"/>
          </a:xfrm>
          <a:prstGeom prst="rect">
            <a:avLst/>
          </a:prstGeom>
          <a:noFill/>
          <a:ln>
            <a:noFill/>
          </a:ln>
        </p:spPr>
      </p:pic>
      <p:sp>
        <p:nvSpPr>
          <p:cNvPr id="2480" name="Google Shape;2480;p90"/>
          <p:cNvSpPr/>
          <p:nvPr/>
        </p:nvSpPr>
        <p:spPr>
          <a:xfrm>
            <a:off x="1902225" y="4499475"/>
            <a:ext cx="151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1" name="Google Shape;2481;p90" descr="3x5 Right Angle Beam" title="228-2500-150"/>
          <p:cNvPicPr preferRelativeResize="0"/>
          <p:nvPr/>
        </p:nvPicPr>
        <p:blipFill rotWithShape="1">
          <a:blip r:embed="rId21">
            <a:alphaModFix/>
          </a:blip>
          <a:srcRect t="1171" b="1162"/>
          <a:stretch/>
        </p:blipFill>
        <p:spPr>
          <a:xfrm>
            <a:off x="3657701" y="4418481"/>
            <a:ext cx="754384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2" name="Google Shape;2482;p90" descr="3x5 Right Angle Beam" title="228-2500-15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657699" y="3965855"/>
            <a:ext cx="754384" cy="45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483" name="Google Shape;2483;p90"/>
          <p:cNvSpPr/>
          <p:nvPr/>
        </p:nvSpPr>
        <p:spPr>
          <a:xfrm>
            <a:off x="233425" y="4494675"/>
            <a:ext cx="151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Right Angle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4" name="Google Shape;2484;p90" descr="2x3 Right Angle Beam" title="228-2500-14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06441" y="4417717"/>
            <a:ext cx="451624" cy="7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Google Shape;2485;p90" descr="2x3 Right Angle Beam" title="228-2500-14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10800000" flipH="1">
            <a:off x="305942" y="3965676"/>
            <a:ext cx="452625" cy="30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Google Shape;2486;p90" descr="4x4 Offset Right Angle Beam" title="228-2500-151"/>
          <p:cNvPicPr preferRelativeResize="0"/>
          <p:nvPr/>
        </p:nvPicPr>
        <p:blipFill rotWithShape="1">
          <a:blip r:embed="rId24">
            <a:alphaModFix/>
          </a:blip>
          <a:srcRect t="39" b="49"/>
          <a:stretch/>
        </p:blipFill>
        <p:spPr>
          <a:xfrm>
            <a:off x="306835" y="5788826"/>
            <a:ext cx="603496" cy="7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Google Shape;2487;p90" descr="4x4 Offset Right Angle Beam" title="228-2500-15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flipH="1">
            <a:off x="309087" y="5180804"/>
            <a:ext cx="603513" cy="60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8" name="Google Shape;2488;p90"/>
          <p:cNvSpPr/>
          <p:nvPr/>
        </p:nvSpPr>
        <p:spPr>
          <a:xfrm>
            <a:off x="2366251" y="5867575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5x6.5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9" name="Google Shape;2489;p90" descr="5x6.5 Tee Beam" title="228-2500-15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-5400000">
            <a:off x="2556146" y="4916009"/>
            <a:ext cx="756972" cy="9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Google Shape;2490;p90" descr="5x6.5 Tee Beam" title="228-2500-152"/>
          <p:cNvPicPr preferRelativeResize="0"/>
          <p:nvPr/>
        </p:nvPicPr>
        <p:blipFill rotWithShape="1">
          <a:blip r:embed="rId27">
            <a:alphaModFix/>
          </a:blip>
          <a:srcRect t="-705" b="-40"/>
          <a:stretch/>
        </p:blipFill>
        <p:spPr>
          <a:xfrm rot="-5400000">
            <a:off x="2892446" y="5335871"/>
            <a:ext cx="70487" cy="98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491" name="Google Shape;2491;p90"/>
          <p:cNvSpPr/>
          <p:nvPr/>
        </p:nvSpPr>
        <p:spPr>
          <a:xfrm>
            <a:off x="3736575" y="5870575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2" name="Google Shape;2492;p90" descr="3x4 Tee Beam" title="228-2500-14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809798" y="5784299"/>
            <a:ext cx="603503" cy="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3" name="Google Shape;2493;p90" descr="3x4 Tee Beam" title="228-2500-144"/>
          <p:cNvPicPr preferRelativeResize="0"/>
          <p:nvPr/>
        </p:nvPicPr>
        <p:blipFill rotWithShape="1">
          <a:blip r:embed="rId29">
            <a:alphaModFix/>
          </a:blip>
          <a:srcRect t="49" b="59"/>
          <a:stretch/>
        </p:blipFill>
        <p:spPr>
          <a:xfrm>
            <a:off x="3809799" y="5180789"/>
            <a:ext cx="603503" cy="45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Google Shape;2494;p90" descr="5x2x2 Tee Beam" title="228-2500-160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640758" y="4418480"/>
            <a:ext cx="75438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5" name="Google Shape;2495;p90" descr="5x2x2 Tee Beam" title="228-2500-1601"/>
          <p:cNvPicPr preferRelativeResize="0"/>
          <p:nvPr/>
        </p:nvPicPr>
        <p:blipFill rotWithShape="1">
          <a:blip r:embed="rId31">
            <a:alphaModFix/>
          </a:blip>
          <a:srcRect t="199" b="199"/>
          <a:stretch/>
        </p:blipFill>
        <p:spPr>
          <a:xfrm>
            <a:off x="5640758" y="3962271"/>
            <a:ext cx="754382" cy="301755"/>
          </a:xfrm>
          <a:prstGeom prst="rect">
            <a:avLst/>
          </a:prstGeom>
          <a:noFill/>
          <a:ln>
            <a:noFill/>
          </a:ln>
        </p:spPr>
      </p:pic>
      <p:sp>
        <p:nvSpPr>
          <p:cNvPr id="2496" name="Google Shape;2496;p90"/>
          <p:cNvSpPr/>
          <p:nvPr/>
        </p:nvSpPr>
        <p:spPr>
          <a:xfrm>
            <a:off x="5565151" y="4496250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7" name="Google Shape;2497;p90"/>
          <p:cNvSpPr/>
          <p:nvPr/>
        </p:nvSpPr>
        <p:spPr>
          <a:xfrm>
            <a:off x="5106900" y="5870875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6x2x2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8" name="Google Shape;2498;p90" descr="6x2x2 Tee Beam" title="228-2500-47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rot="-5400000">
            <a:off x="5562152" y="4955944"/>
            <a:ext cx="301754" cy="90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9" name="Google Shape;2499;p90" descr="6x2x2 Tee Beam" title="228-2500-47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-5400000">
            <a:off x="5675297" y="5385819"/>
            <a:ext cx="75438" cy="90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500" name="Google Shape;2500;p90"/>
          <p:cNvSpPr/>
          <p:nvPr/>
        </p:nvSpPr>
        <p:spPr>
          <a:xfrm>
            <a:off x="1601725" y="7242450"/>
            <a:ext cx="137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2x3 Delta Tee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1" name="Google Shape;2501;p90" descr="7x9x11 (6x8x10 Triangle) Truss Plate" title="228-2500-111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5400000">
            <a:off x="462439" y="7613686"/>
            <a:ext cx="105613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2" name="Google Shape;2502;p90"/>
          <p:cNvSpPr/>
          <p:nvPr/>
        </p:nvSpPr>
        <p:spPr>
          <a:xfrm>
            <a:off x="3129550" y="7237600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3x5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3" name="Google Shape;2503;p90"/>
          <p:cNvSpPr/>
          <p:nvPr/>
        </p:nvSpPr>
        <p:spPr>
          <a:xfrm>
            <a:off x="233425" y="7239950"/>
            <a:ext cx="1208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Wedge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4" name="Google Shape;2504;p90" descr="2x4 Wedge Beam" title="228-2500-1240"/>
          <p:cNvPicPr preferRelativeResize="0"/>
          <p:nvPr/>
        </p:nvPicPr>
        <p:blipFill rotWithShape="1">
          <a:blip r:embed="rId35">
            <a:alphaModFix/>
          </a:blip>
          <a:srcRect t="1133" b="1143"/>
          <a:stretch/>
        </p:blipFill>
        <p:spPr>
          <a:xfrm>
            <a:off x="291186" y="7152956"/>
            <a:ext cx="603494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Google Shape;2505;p90" descr="2x4 Wedge Beam" title="228-2500-124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rot="10800000" flipH="1">
            <a:off x="306722" y="6705376"/>
            <a:ext cx="603497" cy="30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90" descr="3x5 Wedge Beam" title="228-2500-1245"/>
          <p:cNvPicPr preferRelativeResize="0"/>
          <p:nvPr/>
        </p:nvPicPr>
        <p:blipFill rotWithShape="1">
          <a:blip r:embed="rId37">
            <a:alphaModFix/>
          </a:blip>
          <a:srcRect t="1858" b="1858"/>
          <a:stretch/>
        </p:blipFill>
        <p:spPr>
          <a:xfrm>
            <a:off x="3198416" y="7156633"/>
            <a:ext cx="754372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p90" descr="3x5 Wedge Beam" title="228-2500-124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10800000" flipH="1">
            <a:off x="3202087" y="6701950"/>
            <a:ext cx="754382" cy="4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Google Shape;2508;p90"/>
          <p:cNvSpPr/>
          <p:nvPr/>
        </p:nvSpPr>
        <p:spPr>
          <a:xfrm>
            <a:off x="232350" y="8917368"/>
            <a:ext cx="1825800" cy="60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7x9x11 (6x8x10 Triangle)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9" name="Google Shape;2509;p90" descr="7x9x11 (6x8x10 Triangle) Truss Plate" title="228-2500-111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5400000">
            <a:off x="947059" y="8183846"/>
            <a:ext cx="74683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90" descr="2x3 Delta Tee Beam" title="228-2500-1189"/>
          <p:cNvPicPr preferRelativeResize="0"/>
          <p:nvPr/>
        </p:nvPicPr>
        <p:blipFill rotWithShape="1">
          <a:blip r:embed="rId40">
            <a:alphaModFix/>
          </a:blip>
          <a:srcRect l="3041" r="-5437"/>
          <a:stretch/>
        </p:blipFill>
        <p:spPr>
          <a:xfrm rot="5400000">
            <a:off x="1862172" y="6964366"/>
            <a:ext cx="79133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90" descr="2x3 Delta Tee Beam" title="228-2500-1189"/>
          <p:cNvPicPr preferRelativeResize="0"/>
          <p:nvPr/>
        </p:nvPicPr>
        <p:blipFill rotWithShape="1">
          <a:blip r:embed="rId41">
            <a:alphaModFix/>
          </a:blip>
          <a:srcRect t="189" b="199"/>
          <a:stretch/>
        </p:blipFill>
        <p:spPr>
          <a:xfrm rot="5400000">
            <a:off x="1752366" y="6627606"/>
            <a:ext cx="303263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90" descr="4x7x4 Offset Channel Beam" title="228-2500-2001"/>
          <p:cNvPicPr preferRelativeResize="0"/>
          <p:nvPr/>
        </p:nvPicPr>
        <p:blipFill rotWithShape="1">
          <a:blip r:embed="rId42">
            <a:alphaModFix/>
          </a:blip>
          <a:srcRect t="2972" b="2972"/>
          <a:stretch/>
        </p:blipFill>
        <p:spPr>
          <a:xfrm>
            <a:off x="4572949" y="7159775"/>
            <a:ext cx="1056135" cy="7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Google Shape;2513;p90" descr="4x7x4 Offset Channel Beam" title="228-2500-2001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4572947" y="6553257"/>
            <a:ext cx="1056135" cy="60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14" name="Google Shape;2514;p90"/>
          <p:cNvSpPr/>
          <p:nvPr/>
        </p:nvSpPr>
        <p:spPr>
          <a:xfrm>
            <a:off x="4500225" y="7238375"/>
            <a:ext cx="1974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4x7x4 Offset Channel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5" name="Google Shape;2515;p90"/>
          <p:cNvSpPr/>
          <p:nvPr/>
        </p:nvSpPr>
        <p:spPr>
          <a:xfrm>
            <a:off x="4804641" y="8911268"/>
            <a:ext cx="208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3x4 1x Offset Trapezoid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6" name="Google Shape;2516;p90" descr="3x4 1x Offset Trapezoid Plate" title="228-2500-1357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 rot="10800000">
            <a:off x="4876259" y="8230530"/>
            <a:ext cx="603508" cy="45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Google Shape;2517;p90" descr="3x3 Plus Gusset Beam" title="228-2500-15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2289763" y="7922663"/>
            <a:ext cx="754374" cy="75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8" name="Google Shape;2518;p90"/>
          <p:cNvSpPr/>
          <p:nvPr/>
        </p:nvSpPr>
        <p:spPr>
          <a:xfrm>
            <a:off x="2212423" y="8913811"/>
            <a:ext cx="166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Plus Gusset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9" name="Google Shape;2519;p90" descr="3x3 Plus Gusset Beam" title="228-2500-156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 rot="-5400000">
            <a:off x="2626596" y="8496208"/>
            <a:ext cx="71666" cy="75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90" descr="3x4 1x Offset Trapezoid Plate" title="228-2500-1357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4876261" y="8836666"/>
            <a:ext cx="603502" cy="7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1" name="Google Shape;2521;p9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Specialty Beams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9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  <p:pic>
        <p:nvPicPr>
          <p:cNvPr id="2527" name="Google Shape;2527;p91" descr="3x12 Girder Plate; 2x8 2x Offset Trapezoid" title="228-2500-1600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2312250" y="1064518"/>
            <a:ext cx="1810509" cy="45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528" name="Google Shape;2528;p91"/>
          <p:cNvSpPr/>
          <p:nvPr/>
        </p:nvSpPr>
        <p:spPr>
          <a:xfrm>
            <a:off x="2312250" y="1589666"/>
            <a:ext cx="3147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3x12 Girder Plate; 2x8 2x Offset Trapezoid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9" name="Google Shape;2529;p91" descr="3x12 Girder Plate; 2x8 2x Offset Trapezoid" title="228-2500-1600"/>
          <p:cNvPicPr preferRelativeResize="0"/>
          <p:nvPr/>
        </p:nvPicPr>
        <p:blipFill rotWithShape="1">
          <a:blip r:embed="rId4">
            <a:alphaModFix/>
          </a:blip>
          <a:srcRect t="258" b="258"/>
          <a:stretch/>
        </p:blipFill>
        <p:spPr>
          <a:xfrm>
            <a:off x="2312252" y="1516551"/>
            <a:ext cx="1810510" cy="73129"/>
          </a:xfrm>
          <a:prstGeom prst="rect">
            <a:avLst/>
          </a:prstGeom>
          <a:noFill/>
          <a:ln>
            <a:noFill/>
          </a:ln>
        </p:spPr>
      </p:pic>
      <p:sp>
        <p:nvSpPr>
          <p:cNvPr id="2530" name="Google Shape;2530;p91"/>
          <p:cNvSpPr/>
          <p:nvPr/>
        </p:nvSpPr>
        <p:spPr>
          <a:xfrm>
            <a:off x="268627" y="1745025"/>
            <a:ext cx="1323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6x10 Bone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1" name="Google Shape;2531;p91" descr="6x10 Bone Plate" title="228-2500-203"/>
          <p:cNvPicPr preferRelativeResize="0"/>
          <p:nvPr/>
        </p:nvPicPr>
        <p:blipFill rotWithShape="1">
          <a:blip r:embed="rId5">
            <a:alphaModFix/>
          </a:blip>
          <a:srcRect t="2371" b="2381"/>
          <a:stretch/>
        </p:blipFill>
        <p:spPr>
          <a:xfrm>
            <a:off x="332873" y="1622114"/>
            <a:ext cx="1508752" cy="7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91" descr="6x10 Bone Plate" title="228-2500-2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73" y="714964"/>
            <a:ext cx="1508745" cy="904885"/>
          </a:xfrm>
          <a:prstGeom prst="rect">
            <a:avLst/>
          </a:prstGeom>
          <a:noFill/>
          <a:ln>
            <a:noFill/>
          </a:ln>
        </p:spPr>
      </p:pic>
      <p:sp>
        <p:nvSpPr>
          <p:cNvPr id="2533" name="Google Shape;2533;p91"/>
          <p:cNvSpPr/>
          <p:nvPr/>
        </p:nvSpPr>
        <p:spPr>
          <a:xfrm>
            <a:off x="234172" y="8769276"/>
            <a:ext cx="334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(3-4-5 Triangle) Diagonal Offset Truss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4" name="Google Shape;2534;p91"/>
          <p:cNvSpPr/>
          <p:nvPr/>
        </p:nvSpPr>
        <p:spPr>
          <a:xfrm>
            <a:off x="234175" y="4647738"/>
            <a:ext cx="1350300" cy="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12x12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5" name="Google Shape;2535;p91" descr="12x12 Truss Plate" title="228-2500-2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448" y="2676034"/>
            <a:ext cx="1810494" cy="181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6" name="Google Shape;2536;p91" descr="1x6 (3-4-5 Triangle) Diagonal Offset Truss Beam" title="228-2500-1110"/>
          <p:cNvPicPr preferRelativeResize="0"/>
          <p:nvPr/>
        </p:nvPicPr>
        <p:blipFill rotWithShape="1">
          <a:blip r:embed="rId8">
            <a:alphaModFix/>
          </a:blip>
          <a:srcRect t="1162" b="1152"/>
          <a:stretch/>
        </p:blipFill>
        <p:spPr>
          <a:xfrm>
            <a:off x="260612" y="8668051"/>
            <a:ext cx="847911" cy="9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91" descr="1x6 (3-4-5 Triangle) Diagonal Offset Truss Beam" title="228-2500-1110"/>
          <p:cNvPicPr preferRelativeResize="0"/>
          <p:nvPr/>
        </p:nvPicPr>
        <p:blipFill rotWithShape="1">
          <a:blip r:embed="rId9">
            <a:alphaModFix/>
          </a:blip>
          <a:srcRect t="99" b="109"/>
          <a:stretch/>
        </p:blipFill>
        <p:spPr>
          <a:xfrm>
            <a:off x="260614" y="8559426"/>
            <a:ext cx="847911" cy="9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91" descr="12x12 Truss Plate" title="228-2500-2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1102394" y="3698627"/>
            <a:ext cx="74067" cy="18105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9" name="Google Shape;2539;p91"/>
          <p:cNvSpPr/>
          <p:nvPr/>
        </p:nvSpPr>
        <p:spPr>
          <a:xfrm>
            <a:off x="2219701" y="4647750"/>
            <a:ext cx="2112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14x14 Octagon Truss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0" name="Google Shape;2540;p91" descr="14x14 Octagon Truss Plate" title="228-2500-13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95905" y="4564851"/>
            <a:ext cx="2112261" cy="7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1" name="Google Shape;2541;p91" descr="14x14 Octagon Truss Plate" title="228-2500-138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95903" y="2452908"/>
            <a:ext cx="2112261" cy="21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Google Shape;2542;p91" descr="6x6 Hexagon Plate" title="228-2500-2000"/>
          <p:cNvPicPr preferRelativeResize="0"/>
          <p:nvPr/>
        </p:nvPicPr>
        <p:blipFill rotWithShape="1">
          <a:blip r:embed="rId13">
            <a:alphaModFix/>
          </a:blip>
          <a:srcRect t="2909" b="2919"/>
          <a:stretch/>
        </p:blipFill>
        <p:spPr>
          <a:xfrm>
            <a:off x="4732049" y="4571058"/>
            <a:ext cx="1659635" cy="7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91" descr="6x6 Hexagon Plate" title="228-2500-200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32038" y="3001825"/>
            <a:ext cx="1659635" cy="1457162"/>
          </a:xfrm>
          <a:prstGeom prst="rect">
            <a:avLst/>
          </a:prstGeom>
          <a:noFill/>
          <a:ln>
            <a:noFill/>
          </a:ln>
        </p:spPr>
      </p:pic>
      <p:sp>
        <p:nvSpPr>
          <p:cNvPr id="2544" name="Google Shape;2544;p91"/>
          <p:cNvSpPr/>
          <p:nvPr/>
        </p:nvSpPr>
        <p:spPr>
          <a:xfrm>
            <a:off x="4654951" y="4649300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6x6 Hexagon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5" name="Google Shape;2545;p91" descr="Team Number Plate" title="228-2500-29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58600" y="7467013"/>
            <a:ext cx="1056116" cy="450620"/>
          </a:xfrm>
          <a:prstGeom prst="rect">
            <a:avLst/>
          </a:prstGeom>
          <a:noFill/>
          <a:ln>
            <a:noFill/>
          </a:ln>
        </p:spPr>
      </p:pic>
      <p:sp>
        <p:nvSpPr>
          <p:cNvPr id="2546" name="Google Shape;2546;p91"/>
          <p:cNvSpPr/>
          <p:nvPr/>
        </p:nvSpPr>
        <p:spPr>
          <a:xfrm>
            <a:off x="3281315" y="8003338"/>
            <a:ext cx="1443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Team Number Plate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7" name="Google Shape;2547;p91"/>
          <p:cNvSpPr/>
          <p:nvPr/>
        </p:nvSpPr>
        <p:spPr>
          <a:xfrm>
            <a:off x="235575" y="6021929"/>
            <a:ext cx="19671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8" name="Google Shape;2548;p91"/>
          <p:cNvSpPr/>
          <p:nvPr/>
        </p:nvSpPr>
        <p:spPr>
          <a:xfrm>
            <a:off x="238193" y="7997049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9" name="Google Shape;2549;p91" descr="2x8 Smooth Panel" title="228-2500-524"/>
          <p:cNvPicPr preferRelativeResize="0"/>
          <p:nvPr/>
        </p:nvPicPr>
        <p:blipFill rotWithShape="1">
          <a:blip r:embed="rId16">
            <a:alphaModFix/>
          </a:blip>
          <a:srcRect l="139" r="149"/>
          <a:stretch/>
        </p:blipFill>
        <p:spPr>
          <a:xfrm>
            <a:off x="1836030" y="7613864"/>
            <a:ext cx="1207012" cy="303880"/>
          </a:xfrm>
          <a:prstGeom prst="rect">
            <a:avLst/>
          </a:prstGeom>
          <a:noFill/>
          <a:ln>
            <a:noFill/>
          </a:ln>
        </p:spPr>
      </p:pic>
      <p:sp>
        <p:nvSpPr>
          <p:cNvPr id="2550" name="Google Shape;2550;p91"/>
          <p:cNvSpPr/>
          <p:nvPr/>
        </p:nvSpPr>
        <p:spPr>
          <a:xfrm>
            <a:off x="1760100" y="8004700"/>
            <a:ext cx="135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2x8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1" name="Google Shape;2551;p91" descr="2x8 Smooth Panel" title="228-2500-524"/>
          <p:cNvPicPr preferRelativeResize="0"/>
          <p:nvPr/>
        </p:nvPicPr>
        <p:blipFill rotWithShape="1">
          <a:blip r:embed="rId17">
            <a:alphaModFix/>
          </a:blip>
          <a:srcRect t="278" b="278"/>
          <a:stretch/>
        </p:blipFill>
        <p:spPr>
          <a:xfrm>
            <a:off x="1836027" y="7918977"/>
            <a:ext cx="1207012" cy="7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2" name="Google Shape;2552;p91" descr="1x1 Smooth Panel" title="228-2500-5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7266" y="6700774"/>
            <a:ext cx="150876" cy="1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553" name="Google Shape;2553;p91"/>
          <p:cNvSpPr/>
          <p:nvPr/>
        </p:nvSpPr>
        <p:spPr>
          <a:xfrm>
            <a:off x="231725" y="6936025"/>
            <a:ext cx="1359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4" name="Google Shape;2554;p91" descr="1x2 Smooth Panel" title="228-2500-511"/>
          <p:cNvPicPr preferRelativeResize="0"/>
          <p:nvPr/>
        </p:nvPicPr>
        <p:blipFill rotWithShape="1">
          <a:blip r:embed="rId19">
            <a:alphaModFix/>
          </a:blip>
          <a:srcRect t="337" b="327"/>
          <a:stretch/>
        </p:blipFill>
        <p:spPr>
          <a:xfrm>
            <a:off x="1828018" y="6703002"/>
            <a:ext cx="301752" cy="151356"/>
          </a:xfrm>
          <a:prstGeom prst="rect">
            <a:avLst/>
          </a:prstGeom>
          <a:noFill/>
          <a:ln>
            <a:noFill/>
          </a:ln>
        </p:spPr>
      </p:pic>
      <p:sp>
        <p:nvSpPr>
          <p:cNvPr id="2555" name="Google Shape;2555;p91"/>
          <p:cNvSpPr/>
          <p:nvPr/>
        </p:nvSpPr>
        <p:spPr>
          <a:xfrm>
            <a:off x="1757100" y="6937750"/>
            <a:ext cx="1359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6" name="Google Shape;2556;p91" descr="1x4 Smooth Panel" title="228-2500-513"/>
          <p:cNvPicPr preferRelativeResize="0"/>
          <p:nvPr/>
        </p:nvPicPr>
        <p:blipFill rotWithShape="1">
          <a:blip r:embed="rId20">
            <a:alphaModFix/>
          </a:blip>
          <a:srcRect t="139" b="139"/>
          <a:stretch/>
        </p:blipFill>
        <p:spPr>
          <a:xfrm>
            <a:off x="3355826" y="6701643"/>
            <a:ext cx="603510" cy="15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Google Shape;2557;p91" descr="1x4 Smooth Panel" title="228-2500-513"/>
          <p:cNvPicPr preferRelativeResize="0"/>
          <p:nvPr/>
        </p:nvPicPr>
        <p:blipFill rotWithShape="1">
          <a:blip r:embed="rId21">
            <a:alphaModFix/>
          </a:blip>
          <a:srcRect t="209" b="209"/>
          <a:stretch/>
        </p:blipFill>
        <p:spPr>
          <a:xfrm>
            <a:off x="3355826" y="6851957"/>
            <a:ext cx="603510" cy="76872"/>
          </a:xfrm>
          <a:prstGeom prst="rect">
            <a:avLst/>
          </a:prstGeom>
          <a:noFill/>
          <a:ln>
            <a:noFill/>
          </a:ln>
        </p:spPr>
      </p:pic>
      <p:sp>
        <p:nvSpPr>
          <p:cNvPr id="2558" name="Google Shape;2558;p91"/>
          <p:cNvSpPr/>
          <p:nvPr/>
        </p:nvSpPr>
        <p:spPr>
          <a:xfrm>
            <a:off x="3285769" y="6936007"/>
            <a:ext cx="1340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Smooth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2500-513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9" name="Google Shape;2559;p91" descr="2x4 Smooth Panel" title="228-2500-520"/>
          <p:cNvPicPr preferRelativeResize="0"/>
          <p:nvPr/>
        </p:nvPicPr>
        <p:blipFill rotWithShape="1">
          <a:blip r:embed="rId22">
            <a:alphaModFix/>
          </a:blip>
          <a:srcRect t="69" b="59"/>
          <a:stretch/>
        </p:blipFill>
        <p:spPr>
          <a:xfrm>
            <a:off x="306482" y="7617844"/>
            <a:ext cx="603494" cy="30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" name="Google Shape;2560;p91" descr="2x2, Extended 0.5 x 1x Pitch Sloped Panel" title="228-2500-170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5400000">
            <a:off x="305037" y="5637717"/>
            <a:ext cx="301752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Google Shape;2561;p91" descr="2x2, Extended 0.5 x 1x Pitch Sloped Panel" title="228-2500-1702"/>
          <p:cNvPicPr preferRelativeResize="0"/>
          <p:nvPr/>
        </p:nvPicPr>
        <p:blipFill rotWithShape="1">
          <a:blip r:embed="rId24">
            <a:alphaModFix/>
          </a:blip>
          <a:srcRect l="199" r="189"/>
          <a:stretch/>
        </p:blipFill>
        <p:spPr>
          <a:xfrm rot="-5400000" flipH="1">
            <a:off x="417008" y="5828171"/>
            <a:ext cx="76634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Google Shape;2562;p91" descr="2x4, Extended 0.5 x 1x Pitch Sloped Panel" title="228-2500-170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-5400000">
            <a:off x="2445874" y="5484041"/>
            <a:ext cx="603492" cy="30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Google Shape;2563;p91" descr="2x4, Extended 0.5 x 1x Pitch Sloped Panel" title="228-2500-1704"/>
          <p:cNvPicPr preferRelativeResize="0"/>
          <p:nvPr/>
        </p:nvPicPr>
        <p:blipFill rotWithShape="1">
          <a:blip r:embed="rId26">
            <a:alphaModFix/>
          </a:blip>
          <a:srcRect l="219" r="219"/>
          <a:stretch/>
        </p:blipFill>
        <p:spPr>
          <a:xfrm rot="-5400000" flipH="1">
            <a:off x="2707005" y="5824301"/>
            <a:ext cx="77593" cy="30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564" name="Google Shape;2564;p91"/>
          <p:cNvSpPr/>
          <p:nvPr/>
        </p:nvSpPr>
        <p:spPr>
          <a:xfrm>
            <a:off x="2518749" y="6019950"/>
            <a:ext cx="19671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2x4,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5" name="Google Shape;2565;p91" descr="2x5, Extended 0.5 x 1x Pitch Sloped Panel" title="228-2500-170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-5400000">
            <a:off x="4495931" y="5411980"/>
            <a:ext cx="754380" cy="30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Google Shape;2566;p91" descr="2x5, Extended 0.5 x 1x Pitch Sloped Panel" title="228-2500-1705"/>
          <p:cNvPicPr preferRelativeResize="0"/>
          <p:nvPr/>
        </p:nvPicPr>
        <p:blipFill rotWithShape="1">
          <a:blip r:embed="rId28">
            <a:alphaModFix/>
          </a:blip>
          <a:srcRect t="327" b="337"/>
          <a:stretch/>
        </p:blipFill>
        <p:spPr>
          <a:xfrm rot="-5400000" flipH="1">
            <a:off x="4833895" y="5826841"/>
            <a:ext cx="78455" cy="30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567" name="Google Shape;2567;p91"/>
          <p:cNvSpPr/>
          <p:nvPr/>
        </p:nvSpPr>
        <p:spPr>
          <a:xfrm>
            <a:off x="4656826" y="6021950"/>
            <a:ext cx="19671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2x5, Extended 0.5 x 1x Pitch Sloped Panel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8" name="Google Shape;2568;p91" descr="1x1 Smooth Panel" title="228-2500-51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344982" y="6813452"/>
            <a:ext cx="75438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9" name="Google Shape;2569;p91" descr="1x2 Smooth Panel" title="228-2500-51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826324" y="6853353"/>
            <a:ext cx="301752" cy="7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p91" descr="2x4 Smooth Panel" title="228-2500-52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06042" y="7922345"/>
            <a:ext cx="603494" cy="7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91" descr="Team Number Plate" title="228-2500-291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358963" y="7925897"/>
            <a:ext cx="1056124" cy="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2" name="Google Shape;2572;p91"/>
          <p:cNvSpPr txBox="1"/>
          <p:nvPr/>
        </p:nvSpPr>
        <p:spPr>
          <a:xfrm>
            <a:off x="3358675" y="7470021"/>
            <a:ext cx="1056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00000X</a:t>
            </a:r>
            <a:endParaRPr sz="16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9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Specialty Beams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  <p:pic>
        <p:nvPicPr>
          <p:cNvPr id="2578" name="Google Shape;2578;p92" descr="17x Robot Arm Beam" title="228-2500-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17" y="689930"/>
            <a:ext cx="2643348" cy="419293"/>
          </a:xfrm>
          <a:prstGeom prst="rect">
            <a:avLst/>
          </a:prstGeom>
          <a:noFill/>
          <a:ln>
            <a:noFill/>
          </a:ln>
        </p:spPr>
      </p:pic>
      <p:sp>
        <p:nvSpPr>
          <p:cNvPr id="2579" name="Google Shape;2579;p92"/>
          <p:cNvSpPr/>
          <p:nvPr/>
        </p:nvSpPr>
        <p:spPr>
          <a:xfrm>
            <a:off x="228959" y="1300860"/>
            <a:ext cx="179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17x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0" name="Google Shape;2580;p92" descr="Hand Knob" title="228-2500-4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68819" y="765415"/>
            <a:ext cx="262528" cy="4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1" name="Google Shape;2581;p92" descr="Hand Knob" title="228-2500-4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70" y="766412"/>
            <a:ext cx="452631" cy="45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582" name="Google Shape;2582;p92"/>
          <p:cNvSpPr/>
          <p:nvPr/>
        </p:nvSpPr>
        <p:spPr>
          <a:xfrm>
            <a:off x="5566799" y="1292350"/>
            <a:ext cx="1061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Hand Knob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3" name="Google Shape;2583;p92" descr="12x Robot Arm Beam" title="228-2500-4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3472" y="1214785"/>
            <a:ext cx="1810510" cy="7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92" descr="12x Robot Arm Beam" title="228-2500-4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6688" y="780118"/>
            <a:ext cx="1810510" cy="358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92"/>
          <p:cNvSpPr/>
          <p:nvPr/>
        </p:nvSpPr>
        <p:spPr>
          <a:xfrm>
            <a:off x="3128923" y="1301264"/>
            <a:ext cx="1799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Robot Arm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6" name="Google Shape;2586;p92" descr="17x Robot Arm Beam" title="228-2500-4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014" y="1219396"/>
            <a:ext cx="2643348" cy="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7" name="Google Shape;2587;p92" descr="6x Pitch Cube Face" title="228-2500-204"/>
          <p:cNvPicPr preferRelativeResize="0"/>
          <p:nvPr/>
        </p:nvPicPr>
        <p:blipFill rotWithShape="1">
          <a:blip r:embed="rId9">
            <a:alphaModFix/>
          </a:blip>
          <a:srcRect t="1587" b="1587"/>
          <a:stretch/>
        </p:blipFill>
        <p:spPr>
          <a:xfrm rot="5400000" flipH="1">
            <a:off x="5295853" y="3135199"/>
            <a:ext cx="829819" cy="6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8" name="Google Shape;2588;p92" descr="6x Pitch Cube Face" title="228-2500-204"/>
          <p:cNvPicPr preferRelativeResize="0"/>
          <p:nvPr/>
        </p:nvPicPr>
        <p:blipFill rotWithShape="1">
          <a:blip r:embed="rId10">
            <a:alphaModFix/>
          </a:blip>
          <a:srcRect l="59" r="59"/>
          <a:stretch/>
        </p:blipFill>
        <p:spPr>
          <a:xfrm>
            <a:off x="4808337" y="2752298"/>
            <a:ext cx="829819" cy="82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589" name="Google Shape;2589;p92"/>
          <p:cNvSpPr/>
          <p:nvPr/>
        </p:nvSpPr>
        <p:spPr>
          <a:xfrm>
            <a:off x="4808325" y="3583300"/>
            <a:ext cx="13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Cube Face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0" name="Google Shape;2590;p92"/>
          <p:cNvSpPr/>
          <p:nvPr/>
        </p:nvSpPr>
        <p:spPr>
          <a:xfrm>
            <a:off x="2368019" y="4641575"/>
            <a:ext cx="145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Band Anchor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1" name="Google Shape;2591;p92" descr="Rubber Band Anchor" title="228-2500-157"/>
          <p:cNvPicPr preferRelativeResize="0"/>
          <p:nvPr/>
        </p:nvPicPr>
        <p:blipFill rotWithShape="1">
          <a:blip r:embed="rId11">
            <a:alphaModFix/>
          </a:blip>
          <a:srcRect t="913" b="903"/>
          <a:stretch/>
        </p:blipFill>
        <p:spPr>
          <a:xfrm>
            <a:off x="2391087" y="4568022"/>
            <a:ext cx="347014" cy="7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Google Shape;2592;p92" descr="Rubber Band Anchor" title="228-2500-1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 flipH="1">
            <a:off x="2391086" y="4266633"/>
            <a:ext cx="347014" cy="280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93" name="Google Shape;2593;p92"/>
          <p:cNvSpPr/>
          <p:nvPr/>
        </p:nvSpPr>
        <p:spPr>
          <a:xfrm>
            <a:off x="2063550" y="2212275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4" name="Google Shape;2594;p92" descr="1x3 Center Lock Beam" title="228-2500-1141"/>
          <p:cNvPicPr preferRelativeResize="0"/>
          <p:nvPr/>
        </p:nvPicPr>
        <p:blipFill rotWithShape="1">
          <a:blip r:embed="rId13">
            <a:alphaModFix/>
          </a:blip>
          <a:srcRect l="109" r="99"/>
          <a:stretch/>
        </p:blipFill>
        <p:spPr>
          <a:xfrm>
            <a:off x="2133978" y="2133757"/>
            <a:ext cx="452628" cy="7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Google Shape;2595;p92" descr="1x3 Center Lock Beam" title="228-2500-11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33978" y="1980481"/>
            <a:ext cx="452628" cy="149367"/>
          </a:xfrm>
          <a:prstGeom prst="rect">
            <a:avLst/>
          </a:prstGeom>
          <a:noFill/>
          <a:ln>
            <a:noFill/>
          </a:ln>
        </p:spPr>
      </p:pic>
      <p:sp>
        <p:nvSpPr>
          <p:cNvPr id="2596" name="Google Shape;2596;p92"/>
          <p:cNvSpPr/>
          <p:nvPr/>
        </p:nvSpPr>
        <p:spPr>
          <a:xfrm>
            <a:off x="3886200" y="2210800"/>
            <a:ext cx="2282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Low Profile End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2500-1548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7" name="Google Shape;2597;p92" descr="1x4 Low Profile End Lock Beam" title="228-2500-154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94045" y="2131123"/>
            <a:ext cx="549188" cy="7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Google Shape;2598;p92" descr="1x4 Low Profile End Lock Beam" title="228-2500-154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94048" y="2008202"/>
            <a:ext cx="549188" cy="9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92" descr="2x2 Center Lock Beam" title="228-2500-114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418412" y="2022332"/>
            <a:ext cx="76898" cy="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92" descr="2x2 Center Lock Beam" title="228-2500-114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5983" y="1827541"/>
            <a:ext cx="301748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601" name="Google Shape;2601;p92"/>
          <p:cNvSpPr/>
          <p:nvPr/>
        </p:nvSpPr>
        <p:spPr>
          <a:xfrm>
            <a:off x="231325" y="2216225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2" name="Google Shape;2602;p92" descr="3x3 Wye Lock Beam" title="228-2500-1159"/>
          <p:cNvPicPr preferRelativeResize="0"/>
          <p:nvPr/>
        </p:nvPicPr>
        <p:blipFill rotWithShape="1">
          <a:blip r:embed="rId19">
            <a:alphaModFix/>
          </a:blip>
          <a:srcRect l="826" r="816"/>
          <a:stretch/>
        </p:blipFill>
        <p:spPr>
          <a:xfrm rot="5400000">
            <a:off x="3313262" y="3232527"/>
            <a:ext cx="75438" cy="60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92" descr="3x3 Wye Lock Beam" title="228-2500-115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3014521" y="2817155"/>
            <a:ext cx="672916" cy="60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04" name="Google Shape;2604;p92"/>
          <p:cNvSpPr/>
          <p:nvPr/>
        </p:nvSpPr>
        <p:spPr>
          <a:xfrm>
            <a:off x="2976300" y="3588825"/>
            <a:ext cx="15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3x3 Wye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5" name="Google Shape;2605;p92" descr="2x2 Center Offset Round Lock Beam" title="228-2500-1925"/>
          <p:cNvPicPr preferRelativeResize="0"/>
          <p:nvPr/>
        </p:nvPicPr>
        <p:blipFill rotWithShape="1">
          <a:blip r:embed="rId21">
            <a:alphaModFix/>
          </a:blip>
          <a:srcRect l="89" r="89"/>
          <a:stretch/>
        </p:blipFill>
        <p:spPr>
          <a:xfrm rot="10800000">
            <a:off x="302244" y="3430917"/>
            <a:ext cx="301752" cy="14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Google Shape;2606;p92" descr="2x2 Center Offset Round Lock Beam" title="228-2500-192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02241" y="3051198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607" name="Google Shape;2607;p92"/>
          <p:cNvSpPr/>
          <p:nvPr/>
        </p:nvSpPr>
        <p:spPr>
          <a:xfrm>
            <a:off x="232675" y="3591850"/>
            <a:ext cx="258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Center Offset Round Lock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8" name="Google Shape;2608;p92" descr="2x1x1 Landing Gear Beam" title="228-2500-192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22134" y="4214996"/>
            <a:ext cx="416417" cy="5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92" descr="2x1x1 Landing Gear Beam" title="228-2500-192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77892" y="4297855"/>
            <a:ext cx="58050" cy="24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0" name="Google Shape;2610;p92" descr="2x1x1 Landing Gear Beam" title="228-2500-192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3184" y="4296740"/>
            <a:ext cx="416417" cy="2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92"/>
          <p:cNvSpPr/>
          <p:nvPr/>
        </p:nvSpPr>
        <p:spPr>
          <a:xfrm>
            <a:off x="236125" y="4647425"/>
            <a:ext cx="1959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2x1x1 Landing Gear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2" name="Google Shape;2612;p92" descr="2x2 Left Corner Beam" title="228-2500-40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987117" y="5490406"/>
            <a:ext cx="150877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3" name="Google Shape;2613;p92" descr="2x2 Left Corner Beam" title="228-2500-406"/>
          <p:cNvPicPr preferRelativeResize="0"/>
          <p:nvPr/>
        </p:nvPicPr>
        <p:blipFill rotWithShape="1">
          <a:blip r:embed="rId27">
            <a:alphaModFix/>
          </a:blip>
          <a:srcRect t="99" b="109"/>
          <a:stretch/>
        </p:blipFill>
        <p:spPr>
          <a:xfrm>
            <a:off x="307358" y="5489680"/>
            <a:ext cx="603507" cy="152331"/>
          </a:xfrm>
          <a:prstGeom prst="rect">
            <a:avLst/>
          </a:prstGeom>
          <a:noFill/>
          <a:ln>
            <a:noFill/>
          </a:ln>
        </p:spPr>
      </p:pic>
      <p:sp>
        <p:nvSpPr>
          <p:cNvPr id="2614" name="Google Shape;2614;p92"/>
          <p:cNvSpPr/>
          <p:nvPr/>
        </p:nvSpPr>
        <p:spPr>
          <a:xfrm>
            <a:off x="237886" y="5717175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5" name="Google Shape;2615;p92" descr="2x2 Right Corner Beam" title="228-2500-40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1135796" y="6401600"/>
            <a:ext cx="150876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Google Shape;2616;p92" descr="2x2 Right Corner Beam" title="228-2500-407"/>
          <p:cNvPicPr preferRelativeResize="0"/>
          <p:nvPr/>
        </p:nvPicPr>
        <p:blipFill rotWithShape="1">
          <a:blip r:embed="rId29">
            <a:alphaModFix/>
          </a:blip>
          <a:srcRect t="79" b="89"/>
          <a:stretch/>
        </p:blipFill>
        <p:spPr>
          <a:xfrm>
            <a:off x="456038" y="6398584"/>
            <a:ext cx="603504" cy="152390"/>
          </a:xfrm>
          <a:prstGeom prst="rect">
            <a:avLst/>
          </a:prstGeom>
          <a:noFill/>
          <a:ln>
            <a:noFill/>
          </a:ln>
        </p:spPr>
      </p:pic>
      <p:sp>
        <p:nvSpPr>
          <p:cNvPr id="2617" name="Google Shape;2617;p92"/>
          <p:cNvSpPr/>
          <p:nvPr/>
        </p:nvSpPr>
        <p:spPr>
          <a:xfrm>
            <a:off x="237874" y="6640293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8" name="Google Shape;2618;p92" descr="2x1 Extended Left Corner Beam" title="228-2500-408"/>
          <p:cNvPicPr preferRelativeResize="0"/>
          <p:nvPr/>
        </p:nvPicPr>
        <p:blipFill rotWithShape="1">
          <a:blip r:embed="rId30">
            <a:alphaModFix/>
          </a:blip>
          <a:srcRect t="179" b="179"/>
          <a:stretch/>
        </p:blipFill>
        <p:spPr>
          <a:xfrm rot="-5400000">
            <a:off x="4343164" y="5411730"/>
            <a:ext cx="301753" cy="1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Google Shape;2619;p92" descr="2x1 Extended Left Corner Beam" title="228-2500-40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10800000">
            <a:off x="3963217" y="5334072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620" name="Google Shape;2620;p92"/>
          <p:cNvSpPr/>
          <p:nvPr/>
        </p:nvSpPr>
        <p:spPr>
          <a:xfrm>
            <a:off x="3894600" y="571962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1" name="Google Shape;2621;p92" descr="2x1 Extended Right Corner Beam" title="228-2500-409"/>
          <p:cNvPicPr preferRelativeResize="0"/>
          <p:nvPr/>
        </p:nvPicPr>
        <p:blipFill rotWithShape="1">
          <a:blip r:embed="rId32">
            <a:alphaModFix/>
          </a:blip>
          <a:srcRect t="179" b="179"/>
          <a:stretch/>
        </p:blipFill>
        <p:spPr>
          <a:xfrm rot="-5400000">
            <a:off x="4343158" y="6323274"/>
            <a:ext cx="301752" cy="1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92" descr="2x1 Extended Right Corner Beam" title="228-2500-40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965363" y="6250646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623" name="Google Shape;2623;p92"/>
          <p:cNvSpPr/>
          <p:nvPr/>
        </p:nvSpPr>
        <p:spPr>
          <a:xfrm>
            <a:off x="3892275" y="6631163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4" name="Google Shape;2624;p92"/>
          <p:cNvSpPr/>
          <p:nvPr/>
        </p:nvSpPr>
        <p:spPr>
          <a:xfrm>
            <a:off x="2067075" y="7851125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5" name="Google Shape;2625;p92"/>
          <p:cNvSpPr/>
          <p:nvPr/>
        </p:nvSpPr>
        <p:spPr>
          <a:xfrm>
            <a:off x="231327" y="9072636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6" name="Google Shape;2626;p92" descr="1x1 Left Corner Beam" title="228-2500-39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509724" y="5485653"/>
            <a:ext cx="150876" cy="14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Google Shape;2627;p92" descr="1x1 Left Corner Beam" title="228-2500-39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2133920" y="5487915"/>
            <a:ext cx="301752" cy="15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628" name="Google Shape;2628;p92"/>
          <p:cNvSpPr/>
          <p:nvPr/>
        </p:nvSpPr>
        <p:spPr>
          <a:xfrm>
            <a:off x="2066000" y="5719625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9" name="Google Shape;2629;p92" descr="1x1 Right Corner Beam" title="228-2500-39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509720" y="6397868"/>
            <a:ext cx="150876" cy="14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Google Shape;2630;p92" descr="1x1 Right Corner Beam" title="228-2500-39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132858" y="6396416"/>
            <a:ext cx="301752" cy="15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Google Shape;2631;p92"/>
          <p:cNvSpPr/>
          <p:nvPr/>
        </p:nvSpPr>
        <p:spPr>
          <a:xfrm>
            <a:off x="2065075" y="6631550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1x1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32" name="Google Shape;2632;p92" descr="2x1 Left Corner Beam" title="228-2500-40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305633" y="7688906"/>
            <a:ext cx="452628" cy="1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3" name="Google Shape;2633;p92" descr="2x1 Left Corner Beam" title="228-2500-40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309350" y="7465057"/>
            <a:ext cx="452628" cy="1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2634" name="Google Shape;2634;p92"/>
          <p:cNvSpPr/>
          <p:nvPr/>
        </p:nvSpPr>
        <p:spPr>
          <a:xfrm>
            <a:off x="236825" y="7853528"/>
            <a:ext cx="16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2x1 Left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35" name="Google Shape;2635;p92" descr="2x1 Left Corner Beam" title="228-2500-40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37944" y="7692900"/>
            <a:ext cx="150876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Google Shape;2636;p92" descr="2x1 Right Corner Beam" title="228-2500-401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37972" y="8911666"/>
            <a:ext cx="150876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7" name="Google Shape;2637;p92" descr="2x1 Right Corner Beam" title="228-2500-401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308138" y="8682395"/>
            <a:ext cx="452628" cy="1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8" name="Google Shape;2638;p92" descr="2x1 Right Corner Beam" title="228-2500-401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08136" y="8910156"/>
            <a:ext cx="452628" cy="1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9" name="Google Shape;2639;p92" descr="2x2 Extended Right Corner Beam" title="228-2500-41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 rot="10800000">
            <a:off x="2134174" y="8834596"/>
            <a:ext cx="452628" cy="1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0" name="Google Shape;2640;p92" descr="2x2 Extended Right Corner Beam" title="228-2500-413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 rot="-5400000">
            <a:off x="2585984" y="8457164"/>
            <a:ext cx="301752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1" name="Google Shape;2641;p92" descr="2x2 Extended Right Corner Beam" title="228-2500-413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 flipH="1">
            <a:off x="2134175" y="8379055"/>
            <a:ext cx="452628" cy="30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2" name="Google Shape;2642;p92" descr="2x2 Extended Left Corner Beam" title="228-2500-412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 flipH="1">
            <a:off x="2134864" y="7161508"/>
            <a:ext cx="452628" cy="30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3" name="Google Shape;2643;p92" descr="2x2 Extended Left Corner Beam" title="228-2500-412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 rot="10800000">
            <a:off x="2133910" y="7615248"/>
            <a:ext cx="452628" cy="1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2644" name="Google Shape;2644;p92"/>
          <p:cNvSpPr/>
          <p:nvPr/>
        </p:nvSpPr>
        <p:spPr>
          <a:xfrm>
            <a:off x="2065075" y="9070700"/>
            <a:ext cx="22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2x2 Extended Right Corner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45" name="Google Shape;2645;p92" descr="2x2 Extended Left Corner Beam" title="228-2500-412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2814598" y="7165378"/>
            <a:ext cx="150397" cy="30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93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Structure - Connectors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</a:t>
            </a:r>
            <a:r>
              <a:rPr lang="en"/>
              <a:t>Scale)</a:t>
            </a:r>
            <a:endParaRPr/>
          </a:p>
        </p:txBody>
      </p:sp>
      <p:sp>
        <p:nvSpPr>
          <p:cNvPr id="2651" name="Google Shape;2651;p93"/>
          <p:cNvSpPr/>
          <p:nvPr/>
        </p:nvSpPr>
        <p:spPr>
          <a:xfrm>
            <a:off x="238056" y="2059301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2" name="Google Shape;2652;p93"/>
          <p:cNvSpPr/>
          <p:nvPr/>
        </p:nvSpPr>
        <p:spPr>
          <a:xfrm>
            <a:off x="5117721" y="1145441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3" name="Google Shape;2653;p93"/>
          <p:cNvSpPr/>
          <p:nvPr/>
        </p:nvSpPr>
        <p:spPr>
          <a:xfrm>
            <a:off x="234335" y="3126394"/>
            <a:ext cx="27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4" name="Google Shape;2654;p93"/>
          <p:cNvSpPr/>
          <p:nvPr/>
        </p:nvSpPr>
        <p:spPr>
          <a:xfrm>
            <a:off x="2674230" y="1145450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5" name="Google Shape;2655;p93" descr="Large Chassis Corner Connector" title="228-2500-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29" y="766250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6" name="Google Shape;2656;p93"/>
          <p:cNvSpPr/>
          <p:nvPr/>
        </p:nvSpPr>
        <p:spPr>
          <a:xfrm>
            <a:off x="234341" y="1151410"/>
            <a:ext cx="2260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7" name="Google Shape;2657;p93" descr="Large Chassis Corner Connector" title="228-2500-126"/>
          <p:cNvPicPr preferRelativeResize="0"/>
          <p:nvPr/>
        </p:nvPicPr>
        <p:blipFill rotWithShape="1">
          <a:blip r:embed="rId4">
            <a:alphaModFix/>
          </a:blip>
          <a:srcRect l="592" r="602"/>
          <a:stretch/>
        </p:blipFill>
        <p:spPr>
          <a:xfrm>
            <a:off x="760788" y="766217"/>
            <a:ext cx="150876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93" descr="Small Chassis Corner Connector" title="228-2500-127"/>
          <p:cNvPicPr preferRelativeResize="0"/>
          <p:nvPr/>
        </p:nvPicPr>
        <p:blipFill rotWithShape="1">
          <a:blip r:embed="rId5">
            <a:alphaModFix/>
          </a:blip>
          <a:srcRect l="19" r="19"/>
          <a:stretch/>
        </p:blipFill>
        <p:spPr>
          <a:xfrm>
            <a:off x="3045526" y="916850"/>
            <a:ext cx="152495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93" descr="Small Chassis Corner Connector" title="228-2500-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8295" y="916849"/>
            <a:ext cx="226314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0" name="Google Shape;2660;p93" descr="2x Wide, 1x2 Corner Connector" title="228-2500-128"/>
          <p:cNvPicPr preferRelativeResize="0"/>
          <p:nvPr/>
        </p:nvPicPr>
        <p:blipFill rotWithShape="1">
          <a:blip r:embed="rId7">
            <a:alphaModFix/>
          </a:blip>
          <a:srcRect t="159" b="149"/>
          <a:stretch/>
        </p:blipFill>
        <p:spPr>
          <a:xfrm>
            <a:off x="5457329" y="786144"/>
            <a:ext cx="301752" cy="22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Google Shape;2661;p93" descr="2x Wide, 1x2 Corner Connector" title="228-2500-128"/>
          <p:cNvPicPr preferRelativeResize="0"/>
          <p:nvPr/>
        </p:nvPicPr>
        <p:blipFill rotWithShape="1">
          <a:blip r:embed="rId8">
            <a:alphaModFix/>
          </a:blip>
          <a:srcRect l="19" r="9"/>
          <a:stretch/>
        </p:blipFill>
        <p:spPr>
          <a:xfrm flipH="1">
            <a:off x="5911873" y="784360"/>
            <a:ext cx="152160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" name="Google Shape;2662;p93" descr="1x Wide, 1x1 Corner Connector" title="228-2500-1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7199" y="1673707"/>
            <a:ext cx="150876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93" descr="1x Wide, 1x1 Corner Connector" title="228-2500-129"/>
          <p:cNvPicPr preferRelativeResize="0"/>
          <p:nvPr/>
        </p:nvPicPr>
        <p:blipFill rotWithShape="1">
          <a:blip r:embed="rId10">
            <a:alphaModFix/>
          </a:blip>
          <a:srcRect t="416" b="406"/>
          <a:stretch/>
        </p:blipFill>
        <p:spPr>
          <a:xfrm flipH="1">
            <a:off x="609883" y="1673705"/>
            <a:ext cx="131262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Google Shape;2664;p93" descr="1x Wide, 1x1 Offset Corner Connector" title="228-2500-130"/>
          <p:cNvPicPr preferRelativeResize="0"/>
          <p:nvPr/>
        </p:nvPicPr>
        <p:blipFill rotWithShape="1">
          <a:blip r:embed="rId11">
            <a:alphaModFix/>
          </a:blip>
          <a:srcRect l="228" r="228"/>
          <a:stretch/>
        </p:blipFill>
        <p:spPr>
          <a:xfrm flipH="1">
            <a:off x="4116439" y="1674295"/>
            <a:ext cx="129734" cy="3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5" name="Google Shape;2665;p93" descr="1x Wide, 1x1 Offset Corner Connector" title="228-2500-1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11962" y="1673706"/>
            <a:ext cx="151837" cy="301753"/>
          </a:xfrm>
          <a:prstGeom prst="rect">
            <a:avLst/>
          </a:prstGeom>
          <a:noFill/>
          <a:ln>
            <a:noFill/>
          </a:ln>
        </p:spPr>
      </p:pic>
      <p:sp>
        <p:nvSpPr>
          <p:cNvPr id="2666" name="Google Shape;2666;p93"/>
          <p:cNvSpPr/>
          <p:nvPr/>
        </p:nvSpPr>
        <p:spPr>
          <a:xfrm>
            <a:off x="3742825" y="2055475"/>
            <a:ext cx="27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67" name="Google Shape;2667;p93" descr="2x Wide, 2x1 Offset Corner Connector" title="228-2500-131"/>
          <p:cNvPicPr preferRelativeResize="0"/>
          <p:nvPr/>
        </p:nvPicPr>
        <p:blipFill rotWithShape="1">
          <a:blip r:embed="rId13">
            <a:alphaModFix/>
          </a:blip>
          <a:srcRect l="826" r="826"/>
          <a:stretch/>
        </p:blipFill>
        <p:spPr>
          <a:xfrm flipH="1">
            <a:off x="764542" y="2590709"/>
            <a:ext cx="149367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Google Shape;2668;p93" descr="2x Wide, 2x1 Offset Corner Connector" title="228-2500-1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2238" y="2586393"/>
            <a:ext cx="257998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Google Shape;2669;p93" descr="2x Wide, 2x1 Corner Connector" title="228-2500-132"/>
          <p:cNvPicPr preferRelativeResize="0"/>
          <p:nvPr/>
        </p:nvPicPr>
        <p:blipFill rotWithShape="1">
          <a:blip r:embed="rId15">
            <a:alphaModFix/>
          </a:blip>
          <a:srcRect l="524" r="524"/>
          <a:stretch/>
        </p:blipFill>
        <p:spPr>
          <a:xfrm flipH="1">
            <a:off x="4263692" y="2589118"/>
            <a:ext cx="150876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Google Shape;2670;p93" descr="2x Wide, 2x1 Corner Connector" title="228-2500-1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754113" y="2588907"/>
            <a:ext cx="260889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71" name="Google Shape;2671;p93"/>
          <p:cNvSpPr/>
          <p:nvPr/>
        </p:nvSpPr>
        <p:spPr>
          <a:xfrm>
            <a:off x="3735400" y="3122225"/>
            <a:ext cx="2283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2" name="Google Shape;2672;p93" descr="2x Wide, 1x1 Offset Corner Connector" title="228-2500-133"/>
          <p:cNvPicPr preferRelativeResize="0"/>
          <p:nvPr/>
        </p:nvPicPr>
        <p:blipFill rotWithShape="1">
          <a:blip r:embed="rId17">
            <a:alphaModFix/>
          </a:blip>
          <a:srcRect l="169" r="159"/>
          <a:stretch/>
        </p:blipFill>
        <p:spPr>
          <a:xfrm flipH="1">
            <a:off x="759558" y="3655912"/>
            <a:ext cx="150876" cy="3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Google Shape;2673;p93" descr="2x Wide, 1x1 Offset Corner Connector" title="228-2500-13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0984" y="3655909"/>
            <a:ext cx="259468" cy="301753"/>
          </a:xfrm>
          <a:prstGeom prst="rect">
            <a:avLst/>
          </a:prstGeom>
          <a:noFill/>
          <a:ln>
            <a:noFill/>
          </a:ln>
        </p:spPr>
      </p:pic>
      <p:sp>
        <p:nvSpPr>
          <p:cNvPr id="2674" name="Google Shape;2674;p93"/>
          <p:cNvSpPr/>
          <p:nvPr/>
        </p:nvSpPr>
        <p:spPr>
          <a:xfrm>
            <a:off x="234350" y="4039850"/>
            <a:ext cx="274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1x1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5" name="Google Shape;2675;p93" descr="1x Wide, 1x2 Corner Connector" title="228-2500-27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 flipH="1">
            <a:off x="4225370" y="3703034"/>
            <a:ext cx="223297" cy="12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93" descr="1x Wide, 1x2 Corner Connector" title="228-2500-27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811383" y="3659903"/>
            <a:ext cx="301752" cy="222907"/>
          </a:xfrm>
          <a:prstGeom prst="rect">
            <a:avLst/>
          </a:prstGeom>
          <a:noFill/>
          <a:ln>
            <a:noFill/>
          </a:ln>
        </p:spPr>
      </p:pic>
      <p:sp>
        <p:nvSpPr>
          <p:cNvPr id="2677" name="Google Shape;2677;p93"/>
          <p:cNvSpPr/>
          <p:nvPr/>
        </p:nvSpPr>
        <p:spPr>
          <a:xfrm>
            <a:off x="3738175" y="4042100"/>
            <a:ext cx="2283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8" name="Google Shape;2678;p93" descr="2x Wide, 1x3 Offset Corner Connector" title="228-2500-28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7177" y="4878776"/>
            <a:ext cx="452628" cy="303260"/>
          </a:xfrm>
          <a:prstGeom prst="rect">
            <a:avLst/>
          </a:prstGeom>
          <a:noFill/>
          <a:ln>
            <a:noFill/>
          </a:ln>
        </p:spPr>
      </p:pic>
      <p:sp>
        <p:nvSpPr>
          <p:cNvPr id="2679" name="Google Shape;2679;p93"/>
          <p:cNvSpPr/>
          <p:nvPr/>
        </p:nvSpPr>
        <p:spPr>
          <a:xfrm>
            <a:off x="233400" y="5261725"/>
            <a:ext cx="2740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1x3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0" name="Google Shape;2680;p93" descr="2x Wide, 1x3 Offset Corner Connector" title="228-2500-28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836186" y="4877943"/>
            <a:ext cx="149903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1" name="Google Shape;2681;p93" descr="Double 2x Wide, 2x2 Double Offset Corner Connector" title="228-2500-27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811441" y="4576520"/>
            <a:ext cx="300298" cy="60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682" name="Google Shape;2682;p93"/>
          <p:cNvSpPr/>
          <p:nvPr/>
        </p:nvSpPr>
        <p:spPr>
          <a:xfrm>
            <a:off x="3735550" y="5260325"/>
            <a:ext cx="364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Double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3" name="Google Shape;2683;p93" descr="2x Wide, 60 Degree Omni 1x2 Corner Connector" title="228-2500-36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5664" y="5811982"/>
            <a:ext cx="301752" cy="437540"/>
          </a:xfrm>
          <a:prstGeom prst="rect">
            <a:avLst/>
          </a:prstGeom>
          <a:noFill/>
          <a:ln>
            <a:noFill/>
          </a:ln>
        </p:spPr>
      </p:pic>
      <p:sp>
        <p:nvSpPr>
          <p:cNvPr id="2684" name="Google Shape;2684;p93"/>
          <p:cNvSpPr/>
          <p:nvPr/>
        </p:nvSpPr>
        <p:spPr>
          <a:xfrm>
            <a:off x="234676" y="6323600"/>
            <a:ext cx="334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60 Degree Omni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5" name="Google Shape;2685;p93" descr="2x Wide, 30 Degree Right 1x2 Corner Connector" title="228-2500-37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25060" y="6854667"/>
            <a:ext cx="301752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86" name="Google Shape;2686;p93"/>
          <p:cNvSpPr/>
          <p:nvPr/>
        </p:nvSpPr>
        <p:spPr>
          <a:xfrm>
            <a:off x="233375" y="7243175"/>
            <a:ext cx="3345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Right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7" name="Google Shape;2687;p93" descr="2x Wide, 30 Degree Left 1x2 Corner Connector" title="228-2500-37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786612" y="8838816"/>
            <a:ext cx="301752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88" name="Google Shape;2688;p93"/>
          <p:cNvSpPr/>
          <p:nvPr/>
        </p:nvSpPr>
        <p:spPr>
          <a:xfrm>
            <a:off x="3738225" y="9227125"/>
            <a:ext cx="3204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30 Degree Left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9" name="Google Shape;2689;p93" descr="1x2 Right Chassis Corner Connector" title="228-2500-125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155192" y="8913340"/>
            <a:ext cx="377190" cy="22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690" name="Google Shape;2690;p93"/>
          <p:cNvSpPr/>
          <p:nvPr/>
        </p:nvSpPr>
        <p:spPr>
          <a:xfrm>
            <a:off x="238050" y="9220575"/>
            <a:ext cx="258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Right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1" name="Google Shape;2691;p93"/>
          <p:cNvSpPr/>
          <p:nvPr/>
        </p:nvSpPr>
        <p:spPr>
          <a:xfrm>
            <a:off x="3733000" y="7243025"/>
            <a:ext cx="258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92" name="Google Shape;2692;p93" descr="Triple 1x Wide, 1x1 Corner Connector" title="228-2500-125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115822" y="7004982"/>
            <a:ext cx="148721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3" name="Google Shape;2693;p93" descr="Triple 1x Wide, 1x1 Corner Connector" title="228-2500-125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736925" y="7005228"/>
            <a:ext cx="301752" cy="22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Google Shape;2694;p93" descr="Triple 2x Wide, 2x2 Corner Connector" title="228-2500-125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5400000">
            <a:off x="4159896" y="8036724"/>
            <a:ext cx="377190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93" descr="Triple 2x Wide, 2x2 Corner Connector" title="228-2500-125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5400000">
            <a:off x="3778054" y="7885093"/>
            <a:ext cx="375681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696" name="Google Shape;2696;p93"/>
          <p:cNvSpPr/>
          <p:nvPr/>
        </p:nvSpPr>
        <p:spPr>
          <a:xfrm>
            <a:off x="3742900" y="8312225"/>
            <a:ext cx="258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97" name="Google Shape;2697;p93" descr="Quad 2x Wide, 2x2 Corner Connector" title="228-2500-125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30502" y="7848038"/>
            <a:ext cx="452628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93" descr="Quad 2x Wide, 2x2 Corner Connector" title="228-2500-1258"/>
          <p:cNvPicPr preferRelativeResize="0"/>
          <p:nvPr/>
        </p:nvPicPr>
        <p:blipFill rotWithShape="1">
          <a:blip r:embed="rId33">
            <a:alphaModFix/>
          </a:blip>
          <a:srcRect l="49" r="59"/>
          <a:stretch/>
        </p:blipFill>
        <p:spPr>
          <a:xfrm>
            <a:off x="762652" y="7850295"/>
            <a:ext cx="149367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699" name="Google Shape;2699;p93"/>
          <p:cNvSpPr/>
          <p:nvPr/>
        </p:nvSpPr>
        <p:spPr>
          <a:xfrm>
            <a:off x="239350" y="8309425"/>
            <a:ext cx="258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Quad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0" name="Google Shape;2700;p93" descr="Double 2x Wide, 2x2 Double Offset Corner Connector" title="228-2500-27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190190" y="4576518"/>
            <a:ext cx="150875" cy="60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1" name="Google Shape;2701;p93" descr="2x Wide, 60 Degree Omni 1x2 Corner Connector" title="228-2500-368"/>
          <p:cNvPicPr preferRelativeResize="0"/>
          <p:nvPr/>
        </p:nvPicPr>
        <p:blipFill rotWithShape="1">
          <a:blip r:embed="rId35">
            <a:alphaModFix/>
          </a:blip>
          <a:srcRect t="485" b="485"/>
          <a:stretch/>
        </p:blipFill>
        <p:spPr>
          <a:xfrm>
            <a:off x="684496" y="5811375"/>
            <a:ext cx="153139" cy="43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2" name="Google Shape;2702;p93" descr="2x Wide, 30 Degree Right 1x2 Corner Connector" title="228-2500-371"/>
          <p:cNvPicPr preferRelativeResize="0"/>
          <p:nvPr/>
        </p:nvPicPr>
        <p:blipFill rotWithShape="1">
          <a:blip r:embed="rId36">
            <a:alphaModFix/>
          </a:blip>
          <a:srcRect t="406" b="396"/>
          <a:stretch/>
        </p:blipFill>
        <p:spPr>
          <a:xfrm>
            <a:off x="691134" y="6854612"/>
            <a:ext cx="150876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3" name="Google Shape;2703;p93" descr="2x Wide, 30 Degree Left 1x2 Corner Connector" title="228-2500-372"/>
          <p:cNvPicPr preferRelativeResize="0"/>
          <p:nvPr/>
        </p:nvPicPr>
        <p:blipFill rotWithShape="1">
          <a:blip r:embed="rId37">
            <a:alphaModFix/>
          </a:blip>
          <a:srcRect t="406" b="396"/>
          <a:stretch/>
        </p:blipFill>
        <p:spPr>
          <a:xfrm>
            <a:off x="4194422" y="8840726"/>
            <a:ext cx="150876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4" name="Google Shape;2704;p93" descr="1x2 Right Chassis Corner Connector" title="228-2500-125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5400000">
            <a:off x="569186" y="8947341"/>
            <a:ext cx="377190" cy="1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705" name="Google Shape;2705;p93"/>
          <p:cNvSpPr/>
          <p:nvPr/>
        </p:nvSpPr>
        <p:spPr>
          <a:xfrm>
            <a:off x="3728350" y="6324025"/>
            <a:ext cx="258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 Left Chassis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6" name="Google Shape;2706;p93" descr="1x2 Left Chassis Corner Connector" title="228-2500-125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-5400000">
            <a:off x="3730845" y="6022108"/>
            <a:ext cx="377190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93" descr="1x2 Left Chassis Corner Connector" title="228-2500-125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185299" y="5944007"/>
            <a:ext cx="150876" cy="37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94"/>
          <p:cNvSpPr/>
          <p:nvPr/>
        </p:nvSpPr>
        <p:spPr>
          <a:xfrm>
            <a:off x="238000" y="4194875"/>
            <a:ext cx="227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2x3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3" name="Google Shape;2713;p94" descr="2x Wide, 2x2 Corner Connector" title="228-2500-134"/>
          <p:cNvPicPr preferRelativeResize="0"/>
          <p:nvPr/>
        </p:nvPicPr>
        <p:blipFill rotWithShape="1">
          <a:blip r:embed="rId3">
            <a:alphaModFix/>
          </a:blip>
          <a:srcRect l="199" r="199"/>
          <a:stretch/>
        </p:blipFill>
        <p:spPr>
          <a:xfrm flipH="1">
            <a:off x="688696" y="767566"/>
            <a:ext cx="150877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4" name="Google Shape;2714;p94" descr="2x Wide, 2x2 Corner Connector" title="228-2500-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40" y="764192"/>
            <a:ext cx="301748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15" name="Google Shape;2715;p94"/>
          <p:cNvSpPr/>
          <p:nvPr/>
        </p:nvSpPr>
        <p:spPr>
          <a:xfrm>
            <a:off x="234300" y="1148450"/>
            <a:ext cx="227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6" name="Google Shape;2716;p94" descr="2x Wide, 1x2 Offset Corner Connector" title="228-2500-135"/>
          <p:cNvPicPr preferRelativeResize="0"/>
          <p:nvPr/>
        </p:nvPicPr>
        <p:blipFill rotWithShape="1">
          <a:blip r:embed="rId5">
            <a:alphaModFix/>
          </a:blip>
          <a:srcRect l="179" r="179"/>
          <a:stretch/>
        </p:blipFill>
        <p:spPr>
          <a:xfrm flipH="1">
            <a:off x="683234" y="1673966"/>
            <a:ext cx="151837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7" name="Google Shape;2717;p94" descr="2x Wide, 1x2 Offset Corner Connector" title="228-2500-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039" y="1674742"/>
            <a:ext cx="302713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718" name="Google Shape;2718;p94"/>
          <p:cNvSpPr/>
          <p:nvPr/>
        </p:nvSpPr>
        <p:spPr>
          <a:xfrm>
            <a:off x="231250" y="2058350"/>
            <a:ext cx="273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9" name="Google Shape;2719;p94" descr="2x Wide, 2x2 Offset Corner Connector" title="228-2500-136"/>
          <p:cNvPicPr preferRelativeResize="0"/>
          <p:nvPr/>
        </p:nvPicPr>
        <p:blipFill rotWithShape="1">
          <a:blip r:embed="rId7">
            <a:alphaModFix/>
          </a:blip>
          <a:srcRect l="826" r="826"/>
          <a:stretch/>
        </p:blipFill>
        <p:spPr>
          <a:xfrm flipH="1">
            <a:off x="684621" y="2591466"/>
            <a:ext cx="149367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0" name="Google Shape;2720;p94" descr="2x Wide, 2x2 Offset Corner Connector" title="228-2500-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078" y="2591103"/>
            <a:ext cx="303261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94"/>
          <p:cNvSpPr/>
          <p:nvPr/>
        </p:nvSpPr>
        <p:spPr>
          <a:xfrm>
            <a:off x="234300" y="3127250"/>
            <a:ext cx="273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2x2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2" name="Google Shape;2722;p94" descr="2x Wide, 2x3 Corner Connector" title="228-2500-137"/>
          <p:cNvPicPr preferRelativeResize="0"/>
          <p:nvPr/>
        </p:nvPicPr>
        <p:blipFill rotWithShape="1">
          <a:blip r:embed="rId9">
            <a:alphaModFix/>
          </a:blip>
          <a:srcRect t="179" b="179"/>
          <a:stretch/>
        </p:blipFill>
        <p:spPr>
          <a:xfrm flipH="1">
            <a:off x="677221" y="3657297"/>
            <a:ext cx="153139" cy="52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3" name="Google Shape;2723;p94" descr="2x Wide, 2x3 Corner Connector" title="228-2500-1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67" y="3656165"/>
            <a:ext cx="300998" cy="528066"/>
          </a:xfrm>
          <a:prstGeom prst="rect">
            <a:avLst/>
          </a:prstGeom>
          <a:noFill/>
          <a:ln>
            <a:noFill/>
          </a:ln>
        </p:spPr>
      </p:pic>
      <p:sp>
        <p:nvSpPr>
          <p:cNvPr id="2724" name="Google Shape;2724;p94"/>
          <p:cNvSpPr/>
          <p:nvPr/>
        </p:nvSpPr>
        <p:spPr>
          <a:xfrm>
            <a:off x="3739715" y="1146447"/>
            <a:ext cx="265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2x2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5" name="Google Shape;2725;p94" descr="Double 2x Wide, 2x2 Corner Connector" title="228-2500-220"/>
          <p:cNvPicPr preferRelativeResize="0"/>
          <p:nvPr/>
        </p:nvPicPr>
        <p:blipFill rotWithShape="1">
          <a:blip r:embed="rId11">
            <a:alphaModFix/>
          </a:blip>
          <a:srcRect l="386" r="386"/>
          <a:stretch/>
        </p:blipFill>
        <p:spPr>
          <a:xfrm>
            <a:off x="4186809" y="688822"/>
            <a:ext cx="149367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6" name="Google Shape;2726;p94" descr="Double 2x Wide, 2x2 Corner Connector" title="228-2500-2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10885" y="688822"/>
            <a:ext cx="301752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7" name="Google Shape;2727;p94" descr="Double 1x Wide, 1x1 Corner Connector" title="228-2500-2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88491" y="1755159"/>
            <a:ext cx="128488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8" name="Google Shape;2728;p94" descr="Double 1x Wide, 1x1 Corner Connector" title="228-2500-2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07691" y="1755159"/>
            <a:ext cx="149903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729" name="Google Shape;2729;p94"/>
          <p:cNvSpPr/>
          <p:nvPr/>
        </p:nvSpPr>
        <p:spPr>
          <a:xfrm>
            <a:off x="3736728" y="2060286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1x1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0" name="Google Shape;2730;p94" descr="Double 2x Wide, 1x2 Corner Connector" title="228-2500-27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12925" y="2817275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731" name="Google Shape;2731;p94"/>
          <p:cNvSpPr/>
          <p:nvPr/>
        </p:nvSpPr>
        <p:spPr>
          <a:xfrm>
            <a:off x="3735151" y="3128577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2" name="Google Shape;2732;p94" descr="Double 1x Wide, 2x1 Corner Connector" title="228-2500-272"/>
          <p:cNvPicPr preferRelativeResize="0"/>
          <p:nvPr/>
        </p:nvPicPr>
        <p:blipFill rotWithShape="1">
          <a:blip r:embed="rId16">
            <a:alphaModFix/>
          </a:blip>
          <a:srcRect t="29" b="29"/>
          <a:stretch/>
        </p:blipFill>
        <p:spPr>
          <a:xfrm rot="10800000">
            <a:off x="4197414" y="3743769"/>
            <a:ext cx="131262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3" name="Google Shape;2733;p94" descr="Double 1x Wide, 2x1 Corner Connector" title="228-2500-272"/>
          <p:cNvPicPr preferRelativeResize="0"/>
          <p:nvPr/>
        </p:nvPicPr>
        <p:blipFill rotWithShape="1">
          <a:blip r:embed="rId17">
            <a:alphaModFix/>
          </a:blip>
          <a:srcRect l="612" r="602"/>
          <a:stretch/>
        </p:blipFill>
        <p:spPr>
          <a:xfrm>
            <a:off x="3809828" y="3735227"/>
            <a:ext cx="149367" cy="4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734" name="Google Shape;2734;p94"/>
          <p:cNvSpPr/>
          <p:nvPr/>
        </p:nvSpPr>
        <p:spPr>
          <a:xfrm>
            <a:off x="3740481" y="4196490"/>
            <a:ext cx="272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1x Wide, 2x1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5" name="Google Shape;2735;p94" descr="Double 2x Wide, 1x2 Offset Corner Connector" title="228-2500-274"/>
          <p:cNvPicPr preferRelativeResize="0"/>
          <p:nvPr/>
        </p:nvPicPr>
        <p:blipFill rotWithShape="1">
          <a:blip r:embed="rId18">
            <a:alphaModFix/>
          </a:blip>
          <a:srcRect l="189" r="189"/>
          <a:stretch/>
        </p:blipFill>
        <p:spPr>
          <a:xfrm>
            <a:off x="3810820" y="4877086"/>
            <a:ext cx="301752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36" name="Google Shape;2736;p94"/>
          <p:cNvSpPr/>
          <p:nvPr/>
        </p:nvSpPr>
        <p:spPr>
          <a:xfrm>
            <a:off x="3740258" y="5256673"/>
            <a:ext cx="3180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1x2 Offset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2500-274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7" name="Google Shape;2737;p94" descr="Double 2x Wide, 1x2 Corner Connector" title="228-2500-27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192041" y="2817275"/>
            <a:ext cx="150354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94" descr="Double 2x Wide, 1x2 Offset Corner Connector" title="228-2500-27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188105" y="4876531"/>
            <a:ext cx="150876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39" name="Google Shape;2739;p94"/>
          <p:cNvSpPr/>
          <p:nvPr/>
        </p:nvSpPr>
        <p:spPr>
          <a:xfrm>
            <a:off x="234296" y="5247538"/>
            <a:ext cx="2416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Double 2x Wide, ½” Pipe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0" name="Google Shape;2740;p94" descr="Double 2x Wide, ½” Pipe Connector" title="228-2500-25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-5400000">
            <a:off x="532673" y="4873633"/>
            <a:ext cx="452628" cy="14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1" name="Google Shape;2741;p94"/>
          <p:cNvSpPr/>
          <p:nvPr/>
        </p:nvSpPr>
        <p:spPr>
          <a:xfrm>
            <a:off x="235989" y="6325612"/>
            <a:ext cx="2893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Triple 1-2-1x Wide, 1x2 Corner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2" name="Google Shape;2742;p94" descr="Triple 1-2-1x Wide, 1x2 Corner Connector" title="228-2500-125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5400000">
            <a:off x="531219" y="6017867"/>
            <a:ext cx="452628" cy="14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3" name="Google Shape;2743;p94" descr="Triple 1-2-1x Wide, 1x2 Corner Connector" title="228-2500-125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5400000" flipH="1">
            <a:off x="117414" y="5979894"/>
            <a:ext cx="452628" cy="22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4" name="Google Shape;2744;p94" descr="Double 2x Wide, ½” Pipe Connector" title=" 228-2500-25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-5400000">
            <a:off x="157345" y="4798956"/>
            <a:ext cx="452628" cy="29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745" name="Google Shape;2745;p94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Connectors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0" name="Google Shape;2750;p95" descr="Universal Joint" title="228-2500-350"/>
          <p:cNvPicPr preferRelativeResize="0"/>
          <p:nvPr/>
        </p:nvPicPr>
        <p:blipFill rotWithShape="1">
          <a:blip r:embed="rId3">
            <a:alphaModFix/>
          </a:blip>
          <a:srcRect t="990" b="990"/>
          <a:stretch/>
        </p:blipFill>
        <p:spPr>
          <a:xfrm>
            <a:off x="3435800" y="8045877"/>
            <a:ext cx="301753" cy="9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1" name="Google Shape;2751;p95" descr="6x Pitch Standoff" title="228-2500-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00" y="5030546"/>
            <a:ext cx="995783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2" name="Google Shape;2752;p95" descr="0.25x Pitch Standoff" title="228-2500-0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008" y="761535"/>
            <a:ext cx="184069" cy="7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3" name="Google Shape;2753;p95" descr="0.5x Pitch Standoff" title="228-2500-0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696" y="1363710"/>
            <a:ext cx="214998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4" name="Google Shape;2754;p95" descr="1.5x Pitch Standoff" title="228-2500-0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00" y="2588194"/>
            <a:ext cx="358330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5" name="Google Shape;2755;p95" descr="2x Pitch Standoff" title="228-2500-0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5700" y="3200444"/>
            <a:ext cx="422453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6" name="Google Shape;2756;p95" descr="3x Pitch Standoff" title="228-2500-0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482551" y="3552432"/>
            <a:ext cx="75438" cy="59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Google Shape;2757;p95" descr="4x Pitch Standoff" title="228-2500-0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300" y="4418289"/>
            <a:ext cx="712888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758" name="Google Shape;2758;p95"/>
          <p:cNvSpPr/>
          <p:nvPr/>
        </p:nvSpPr>
        <p:spPr>
          <a:xfrm>
            <a:off x="232625" y="841648"/>
            <a:ext cx="1455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0.25x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9" name="Google Shape;2759;p95"/>
          <p:cNvSpPr/>
          <p:nvPr/>
        </p:nvSpPr>
        <p:spPr>
          <a:xfrm>
            <a:off x="232625" y="1453775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0" name="Google Shape;2760;p95"/>
          <p:cNvSpPr/>
          <p:nvPr/>
        </p:nvSpPr>
        <p:spPr>
          <a:xfrm>
            <a:off x="232625" y="2066000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1" name="Google Shape;2761;p95"/>
          <p:cNvSpPr/>
          <p:nvPr/>
        </p:nvSpPr>
        <p:spPr>
          <a:xfrm>
            <a:off x="232625" y="2670796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1.5x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2" name="Google Shape;2762;p95"/>
          <p:cNvSpPr/>
          <p:nvPr/>
        </p:nvSpPr>
        <p:spPr>
          <a:xfrm>
            <a:off x="232625" y="3283508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3" name="Google Shape;2763;p95"/>
          <p:cNvSpPr/>
          <p:nvPr/>
        </p:nvSpPr>
        <p:spPr>
          <a:xfrm>
            <a:off x="232625" y="3887792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4" name="Google Shape;2764;p95"/>
          <p:cNvSpPr/>
          <p:nvPr/>
        </p:nvSpPr>
        <p:spPr>
          <a:xfrm>
            <a:off x="232625" y="4493092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5" name="Google Shape;2765;p95"/>
          <p:cNvSpPr/>
          <p:nvPr/>
        </p:nvSpPr>
        <p:spPr>
          <a:xfrm>
            <a:off x="232625" y="5112217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6" name="Google Shape;2766;p95" descr="8x Pitch Standoff" title="228-2500-10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869183" y="4990138"/>
            <a:ext cx="78078" cy="1357884"/>
          </a:xfrm>
          <a:prstGeom prst="rect">
            <a:avLst/>
          </a:prstGeom>
          <a:noFill/>
          <a:ln>
            <a:noFill/>
          </a:ln>
        </p:spPr>
      </p:pic>
      <p:sp>
        <p:nvSpPr>
          <p:cNvPr id="2767" name="Google Shape;2767;p95"/>
          <p:cNvSpPr/>
          <p:nvPr/>
        </p:nvSpPr>
        <p:spPr>
          <a:xfrm>
            <a:off x="232625" y="5717638"/>
            <a:ext cx="1351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Standoff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8" name="Google Shape;2768;p95" descr="1x Pitch Standoff" title="228-2500-0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2620" y="1973738"/>
            <a:ext cx="301752" cy="7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95" descr="Mini Standoff Connector" title="228-2500-1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45847" y="790621"/>
            <a:ext cx="74835" cy="9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95" descr="Mini Standoff Connector" title="228-2500-1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70195" y="788736"/>
            <a:ext cx="129753" cy="97315"/>
          </a:xfrm>
          <a:prstGeom prst="rect">
            <a:avLst/>
          </a:prstGeom>
          <a:noFill/>
          <a:ln>
            <a:noFill/>
          </a:ln>
        </p:spPr>
      </p:pic>
      <p:sp>
        <p:nvSpPr>
          <p:cNvPr id="2771" name="Google Shape;2771;p95"/>
          <p:cNvSpPr/>
          <p:nvPr/>
        </p:nvSpPr>
        <p:spPr>
          <a:xfrm>
            <a:off x="3434600" y="923800"/>
            <a:ext cx="1817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Mini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2" name="Google Shape;2772;p95" descr="Straight Standoff Connector" title="228-2500-1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43377" y="1547513"/>
            <a:ext cx="280629" cy="99779"/>
          </a:xfrm>
          <a:prstGeom prst="rect">
            <a:avLst/>
          </a:prstGeom>
          <a:noFill/>
          <a:ln>
            <a:noFill/>
          </a:ln>
        </p:spPr>
      </p:pic>
      <p:sp>
        <p:nvSpPr>
          <p:cNvPr id="2773" name="Google Shape;2773;p95"/>
          <p:cNvSpPr/>
          <p:nvPr/>
        </p:nvSpPr>
        <p:spPr>
          <a:xfrm>
            <a:off x="3434600" y="1684050"/>
            <a:ext cx="198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Straight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4" name="Google Shape;2774;p95" descr="End Standoff Connector" title="228-2500-17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32561" y="2315678"/>
            <a:ext cx="193121" cy="10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775" name="Google Shape;2775;p95"/>
          <p:cNvSpPr/>
          <p:nvPr/>
        </p:nvSpPr>
        <p:spPr>
          <a:xfrm>
            <a:off x="3434600" y="2517575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6" name="Google Shape;2776;p95" descr="45 Degree Standoff Connector" title="228-2500-17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54579" y="3150021"/>
            <a:ext cx="271576" cy="1743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7" name="Google Shape;2777;p95"/>
          <p:cNvSpPr/>
          <p:nvPr/>
        </p:nvSpPr>
        <p:spPr>
          <a:xfrm>
            <a:off x="3434601" y="3433497"/>
            <a:ext cx="211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45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8" name="Google Shape;2778;p95" descr="90 Degree Standoff Connector" title="228-2500-17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3530582" y="3988255"/>
            <a:ext cx="193121" cy="193121"/>
          </a:xfrm>
          <a:prstGeom prst="rect">
            <a:avLst/>
          </a:prstGeom>
          <a:noFill/>
          <a:ln>
            <a:noFill/>
          </a:ln>
        </p:spPr>
      </p:pic>
      <p:sp>
        <p:nvSpPr>
          <p:cNvPr id="2779" name="Google Shape;2779;p95"/>
          <p:cNvSpPr/>
          <p:nvPr/>
        </p:nvSpPr>
        <p:spPr>
          <a:xfrm>
            <a:off x="3434601" y="4196336"/>
            <a:ext cx="211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90 Degree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2500-178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0" name="Google Shape;2780;p95"/>
          <p:cNvSpPr/>
          <p:nvPr/>
        </p:nvSpPr>
        <p:spPr>
          <a:xfrm>
            <a:off x="3432675" y="5110561"/>
            <a:ext cx="3955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Degree Offset Locking Angle End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1" name="Google Shape;2781;p95" descr="15 Degree Offset Locking Angle End Standoff Connector" title="228-2500-19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525004" y="4881182"/>
            <a:ext cx="199156" cy="8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Google Shape;2782;p95" descr="15 Degree Offset Locking Angle End Standoff Connector" title="228-2500-19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25004" y="4741902"/>
            <a:ext cx="199156" cy="11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3" name="Google Shape;2783;p95" descr="Truss Standoff Connector" title="228-2500-1109"/>
          <p:cNvPicPr preferRelativeResize="0"/>
          <p:nvPr/>
        </p:nvPicPr>
        <p:blipFill rotWithShape="1">
          <a:blip r:embed="rId21">
            <a:alphaModFix/>
          </a:blip>
          <a:srcRect t="612" b="602"/>
          <a:stretch/>
        </p:blipFill>
        <p:spPr>
          <a:xfrm>
            <a:off x="3843626" y="5647666"/>
            <a:ext cx="82237" cy="2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4" name="Google Shape;2784;p95" descr="Truss Standoff Connector" title="228-2500-110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516882" y="5645714"/>
            <a:ext cx="280629" cy="261921"/>
          </a:xfrm>
          <a:prstGeom prst="rect">
            <a:avLst/>
          </a:prstGeom>
          <a:noFill/>
          <a:ln>
            <a:noFill/>
          </a:ln>
        </p:spPr>
      </p:pic>
      <p:sp>
        <p:nvSpPr>
          <p:cNvPr id="2785" name="Google Shape;2785;p95"/>
          <p:cNvSpPr/>
          <p:nvPr/>
        </p:nvSpPr>
        <p:spPr>
          <a:xfrm>
            <a:off x="3425250" y="6025500"/>
            <a:ext cx="1826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Truss Standoff Connector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6" name="Google Shape;2786;p95"/>
          <p:cNvSpPr/>
          <p:nvPr/>
        </p:nvSpPr>
        <p:spPr>
          <a:xfrm>
            <a:off x="3438750" y="6785625"/>
            <a:ext cx="198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Standoff Extender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7" name="Google Shape;2787;p95" descr="Shaft Bushing" title="228-2500-1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84981" y="7343913"/>
            <a:ext cx="93543" cy="9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95" descr="Shaft Bushing" title="228-2500-12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10800000">
            <a:off x="3428971" y="7342191"/>
            <a:ext cx="150876" cy="96992"/>
          </a:xfrm>
          <a:prstGeom prst="rect">
            <a:avLst/>
          </a:prstGeom>
          <a:noFill/>
          <a:ln>
            <a:noFill/>
          </a:ln>
        </p:spPr>
      </p:pic>
      <p:sp>
        <p:nvSpPr>
          <p:cNvPr id="2789" name="Google Shape;2789;p95"/>
          <p:cNvSpPr/>
          <p:nvPr/>
        </p:nvSpPr>
        <p:spPr>
          <a:xfrm>
            <a:off x="3433974" y="7545700"/>
            <a:ext cx="105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Shaft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0" name="Google Shape;2790;p95"/>
          <p:cNvSpPr/>
          <p:nvPr/>
        </p:nvSpPr>
        <p:spPr>
          <a:xfrm>
            <a:off x="3437675" y="8157900"/>
            <a:ext cx="1201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Universal Joint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1" name="Google Shape;2791;p95" descr="0.5x Pitch Standoff Extender" title="228-2500-10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425027" y="6678974"/>
            <a:ext cx="138806" cy="93694"/>
          </a:xfrm>
          <a:prstGeom prst="rect">
            <a:avLst/>
          </a:prstGeom>
          <a:noFill/>
          <a:ln>
            <a:noFill/>
          </a:ln>
        </p:spPr>
      </p:pic>
      <p:sp>
        <p:nvSpPr>
          <p:cNvPr id="2792" name="Google Shape;2792;p95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- Standoffs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p96"/>
          <p:cNvSpPr/>
          <p:nvPr/>
        </p:nvSpPr>
        <p:spPr>
          <a:xfrm>
            <a:off x="1906551" y="4196825"/>
            <a:ext cx="106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8" name="Google Shape;2798;p9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Motion - Gears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Scale)</a:t>
            </a:r>
            <a:endParaRPr/>
          </a:p>
        </p:txBody>
      </p:sp>
      <p:sp>
        <p:nvSpPr>
          <p:cNvPr id="2799" name="Google Shape;2799;p96"/>
          <p:cNvSpPr/>
          <p:nvPr/>
        </p:nvSpPr>
        <p:spPr>
          <a:xfrm>
            <a:off x="232818" y="6634025"/>
            <a:ext cx="243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Crank Gear with 23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0" name="Google Shape;2800;p96" descr="60 Tooth Gear" title="228-2500-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371" y="4865905"/>
            <a:ext cx="77852" cy="77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1" name="Google Shape;2801;p96" descr="12 Tooth Gear" title="228-2500-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6464" y="749847"/>
            <a:ext cx="171999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96" descr="12 Tooth Gear" title="228-2500-213"/>
          <p:cNvPicPr preferRelativeResize="0"/>
          <p:nvPr/>
        </p:nvPicPr>
        <p:blipFill rotWithShape="1">
          <a:blip r:embed="rId5">
            <a:alphaModFix/>
          </a:blip>
          <a:srcRect l="209" r="209"/>
          <a:stretch/>
        </p:blipFill>
        <p:spPr>
          <a:xfrm>
            <a:off x="2627523" y="749847"/>
            <a:ext cx="75679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96" descr="36 Tooth Gear" title="228-2500-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5004" y="2582944"/>
            <a:ext cx="476768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4" name="Google Shape;2804;p96" descr="36 Tooth Gear" title="228-2500-2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6011" y="2582938"/>
            <a:ext cx="82640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5" name="Google Shape;2805;p96" descr="60 Tooth Gear" title="228-2500-2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1476" y="4865902"/>
            <a:ext cx="778520" cy="778520"/>
          </a:xfrm>
          <a:prstGeom prst="rect">
            <a:avLst/>
          </a:prstGeom>
          <a:noFill/>
          <a:ln>
            <a:noFill/>
          </a:ln>
        </p:spPr>
      </p:pic>
      <p:sp>
        <p:nvSpPr>
          <p:cNvPr id="2806" name="Google Shape;2806;p96"/>
          <p:cNvSpPr/>
          <p:nvPr/>
        </p:nvSpPr>
        <p:spPr>
          <a:xfrm>
            <a:off x="1911526" y="999725"/>
            <a:ext cx="1046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7" name="Google Shape;2807;p96"/>
          <p:cNvSpPr/>
          <p:nvPr/>
        </p:nvSpPr>
        <p:spPr>
          <a:xfrm>
            <a:off x="1905968" y="3126675"/>
            <a:ext cx="106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8" name="Google Shape;2808;p96"/>
          <p:cNvSpPr/>
          <p:nvPr/>
        </p:nvSpPr>
        <p:spPr>
          <a:xfrm>
            <a:off x="1909873" y="5719800"/>
            <a:ext cx="106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9" name="Google Shape;2809;p96" descr="36 Tooth Crown Gear" title="228-2500-2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040" y="4260393"/>
            <a:ext cx="88997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96" descr="36 Tooth Crown Gear" title="228-2500-2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9638" y="4260393"/>
            <a:ext cx="476768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96" descr="36 Tooth Crown Gear" title="228-2500-2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34878" y="4260393"/>
            <a:ext cx="476768" cy="476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12" name="Google Shape;2812;p96"/>
          <p:cNvSpPr/>
          <p:nvPr/>
        </p:nvSpPr>
        <p:spPr>
          <a:xfrm>
            <a:off x="5721986" y="4808325"/>
            <a:ext cx="15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Crown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3" name="Google Shape;2813;p96" descr="Worm Gear" title="228-2500-2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5510" y="5471347"/>
            <a:ext cx="171999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4" name="Google Shape;2814;p96" descr="Worm Gear" title="228-2500-2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3806980" y="5434231"/>
            <a:ext cx="173206" cy="247436"/>
          </a:xfrm>
          <a:prstGeom prst="rect">
            <a:avLst/>
          </a:prstGeom>
          <a:noFill/>
          <a:ln>
            <a:noFill/>
          </a:ln>
        </p:spPr>
      </p:pic>
      <p:sp>
        <p:nvSpPr>
          <p:cNvPr id="2815" name="Google Shape;2815;p96"/>
          <p:cNvSpPr/>
          <p:nvPr/>
        </p:nvSpPr>
        <p:spPr>
          <a:xfrm>
            <a:off x="3128523" y="5718075"/>
            <a:ext cx="1046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Worm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6" name="Google Shape;2816;p96" descr="48 Tooth Gear" title="228-2500-2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5400000">
            <a:off x="2508800" y="3844283"/>
            <a:ext cx="627644" cy="7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7" name="Google Shape;2817;p96" descr="24 Tooth Gear" title="228-2500-2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97477" y="1584542"/>
            <a:ext cx="325892" cy="32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8" name="Google Shape;2818;p96" descr="24 Tooth Gear" title="228-2500-2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28752" y="1583064"/>
            <a:ext cx="74955" cy="32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9" name="Google Shape;2819;p96" descr="48 Tooth Gear" title="228-2500-2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48113" y="3571261"/>
            <a:ext cx="627645" cy="621367"/>
          </a:xfrm>
          <a:prstGeom prst="rect">
            <a:avLst/>
          </a:prstGeom>
          <a:noFill/>
          <a:ln>
            <a:noFill/>
          </a:ln>
        </p:spPr>
      </p:pic>
      <p:sp>
        <p:nvSpPr>
          <p:cNvPr id="2820" name="Google Shape;2820;p96"/>
          <p:cNvSpPr/>
          <p:nvPr/>
        </p:nvSpPr>
        <p:spPr>
          <a:xfrm>
            <a:off x="1905952" y="1908275"/>
            <a:ext cx="106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1" name="Google Shape;2821;p96" descr="1x4 Crank Gear with 23 Tooth Gear" title="228-2500-2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549588" y="5973641"/>
            <a:ext cx="331927" cy="69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2" name="Google Shape;2822;p96" descr="1x4 Crank Gear with 23 Tooth Gear" title="228-2500-2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683491" y="6189353"/>
            <a:ext cx="76343" cy="694030"/>
          </a:xfrm>
          <a:prstGeom prst="rect">
            <a:avLst/>
          </a:prstGeom>
          <a:noFill/>
          <a:ln>
            <a:noFill/>
          </a:ln>
        </p:spPr>
      </p:pic>
      <p:sp>
        <p:nvSpPr>
          <p:cNvPr id="2823" name="Google Shape;2823;p96"/>
          <p:cNvSpPr/>
          <p:nvPr/>
        </p:nvSpPr>
        <p:spPr>
          <a:xfrm>
            <a:off x="5871856" y="1910775"/>
            <a:ext cx="15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4" name="Google Shape;2824;p96" descr="Differential Gear" title="228-2500-24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5400000">
            <a:off x="1513751" y="8371144"/>
            <a:ext cx="476768" cy="47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Google Shape;2825;p96" descr="Differential Gear" title="228-2500-24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057324" y="8371148"/>
            <a:ext cx="454516" cy="476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26" name="Google Shape;2826;p96"/>
          <p:cNvSpPr/>
          <p:nvPr/>
        </p:nvSpPr>
        <p:spPr>
          <a:xfrm>
            <a:off x="238942" y="8922478"/>
            <a:ext cx="1204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7" name="Google Shape;2827;p96" descr="Differential Gear" title="228-2500-24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15900" y="8371776"/>
            <a:ext cx="455644" cy="47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8" name="Google Shape;2828;p96" descr="Differential Gear" title="228-2500-24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4504" y="8371151"/>
            <a:ext cx="476767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9" name="Google Shape;2829;p96" descr="15 Tooth Gear (34DP)" title="228-2500-46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422802" y="758332"/>
            <a:ext cx="78214" cy="16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96" descr="15 Tooth Gear (34DP)" title="228-2500-46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084502" y="758333"/>
            <a:ext cx="162946" cy="16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31" name="Google Shape;2831;p96"/>
          <p:cNvSpPr/>
          <p:nvPr/>
        </p:nvSpPr>
        <p:spPr>
          <a:xfrm>
            <a:off x="5865749" y="995350"/>
            <a:ext cx="15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15 Tooth Gear (34DP)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2" name="Google Shape;2832;p96" descr="36 Tooth Gear (34DP)" title="228-2500-46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432075" y="1588943"/>
            <a:ext cx="76766" cy="31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Google Shape;2833;p96" descr="36 Tooth Gear (34DP)" title="228-2500-46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008489" y="1591204"/>
            <a:ext cx="319857" cy="31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Google Shape;2834;p96" descr="36 Tooth Idler Gear" title="228-2500-45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438052" y="2578571"/>
            <a:ext cx="76283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5" name="Google Shape;2835;p96" descr="36 Tooth Idler Gear" title="228-2500-45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931307" y="2580831"/>
            <a:ext cx="476768" cy="476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36" name="Google Shape;2836;p96"/>
          <p:cNvSpPr/>
          <p:nvPr/>
        </p:nvSpPr>
        <p:spPr>
          <a:xfrm>
            <a:off x="5875422" y="3134317"/>
            <a:ext cx="1359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Idler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7" name="Google Shape;2837;p96" descr="18 Tooth Bevel Gear" title="228-2500-244"/>
          <p:cNvPicPr preferRelativeResize="0"/>
          <p:nvPr/>
        </p:nvPicPr>
        <p:blipFill rotWithShape="1">
          <a:blip r:embed="rId30">
            <a:alphaModFix/>
          </a:blip>
          <a:srcRect l="602" r="612"/>
          <a:stretch/>
        </p:blipFill>
        <p:spPr>
          <a:xfrm rot="10800000">
            <a:off x="4172419" y="4530103"/>
            <a:ext cx="75438" cy="23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8" name="Google Shape;2838;p96" descr="18 Tooth Bevel Gear" title="228-2500-24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462505" y="4528906"/>
            <a:ext cx="235367" cy="232484"/>
          </a:xfrm>
          <a:prstGeom prst="rect">
            <a:avLst/>
          </a:prstGeom>
          <a:noFill/>
          <a:ln>
            <a:noFill/>
          </a:ln>
        </p:spPr>
      </p:pic>
      <p:sp>
        <p:nvSpPr>
          <p:cNvPr id="2839" name="Google Shape;2839;p96"/>
          <p:cNvSpPr/>
          <p:nvPr/>
        </p:nvSpPr>
        <p:spPr>
          <a:xfrm>
            <a:off x="3128522" y="4803032"/>
            <a:ext cx="15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 Tooth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0" name="Google Shape;2840;p96" descr="12 Tooth High Strength Bevel Gear" title="228-2500-46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182641" y="3603328"/>
            <a:ext cx="93920" cy="25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96" descr="12 Tooth High Strength Bevel Gear" title="228-2500-46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461027" y="3604835"/>
            <a:ext cx="247437" cy="247437"/>
          </a:xfrm>
          <a:prstGeom prst="rect">
            <a:avLst/>
          </a:prstGeom>
          <a:noFill/>
          <a:ln>
            <a:noFill/>
          </a:ln>
        </p:spPr>
      </p:pic>
      <p:sp>
        <p:nvSpPr>
          <p:cNvPr id="2842" name="Google Shape;2842;p96"/>
          <p:cNvSpPr/>
          <p:nvPr/>
        </p:nvSpPr>
        <p:spPr>
          <a:xfrm>
            <a:off x="3132222" y="3887813"/>
            <a:ext cx="2432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High Strength Bevel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3" name="Google Shape;2843;p96"/>
          <p:cNvSpPr/>
          <p:nvPr/>
        </p:nvSpPr>
        <p:spPr>
          <a:xfrm>
            <a:off x="232818" y="7703411"/>
            <a:ext cx="2127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Differential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2500-347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4" name="Google Shape;2844;p96" descr="High Strength Differential Gear&#10;" title="228-2500-34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065070" y="7147790"/>
            <a:ext cx="455644" cy="47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96" descr="High Strength Differential Gear&#10;" title="228-2500-34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17217" y="7150540"/>
            <a:ext cx="476767" cy="47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6" name="Google Shape;2846;p96" descr="High Strength Differential Gear" title="228-2500-34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16320" y="7147405"/>
            <a:ext cx="455644" cy="47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7" name="Google Shape;2847;p96" descr="High Strength Differential Gear" title="228-2500-34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4684" y="7148162"/>
            <a:ext cx="476767" cy="471956"/>
          </a:xfrm>
          <a:prstGeom prst="rect">
            <a:avLst/>
          </a:prstGeom>
          <a:noFill/>
          <a:ln>
            <a:noFill/>
          </a:ln>
        </p:spPr>
      </p:pic>
      <p:sp>
        <p:nvSpPr>
          <p:cNvPr id="2848" name="Google Shape;2848;p96"/>
          <p:cNvSpPr/>
          <p:nvPr/>
        </p:nvSpPr>
        <p:spPr>
          <a:xfrm>
            <a:off x="238925" y="992875"/>
            <a:ext cx="150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9" name="Google Shape;2849;p96"/>
          <p:cNvSpPr/>
          <p:nvPr/>
        </p:nvSpPr>
        <p:spPr>
          <a:xfrm>
            <a:off x="3129243" y="1910139"/>
            <a:ext cx="257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0" name="Google Shape;2850;p96"/>
          <p:cNvSpPr/>
          <p:nvPr/>
        </p:nvSpPr>
        <p:spPr>
          <a:xfrm>
            <a:off x="233600" y="4346625"/>
            <a:ext cx="150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48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1" name="Google Shape;2851;p96"/>
          <p:cNvSpPr/>
          <p:nvPr/>
        </p:nvSpPr>
        <p:spPr>
          <a:xfrm>
            <a:off x="238925" y="1906775"/>
            <a:ext cx="150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2" name="Google Shape;2852;p96" descr="36 Tooth Hybrid Gear" title="228-2500-252"/>
          <p:cNvPicPr preferRelativeResize="0"/>
          <p:nvPr/>
        </p:nvPicPr>
        <p:blipFill rotWithShape="1">
          <a:blip r:embed="rId36">
            <a:alphaModFix/>
          </a:blip>
          <a:srcRect t="826" b="826"/>
          <a:stretch/>
        </p:blipFill>
        <p:spPr>
          <a:xfrm>
            <a:off x="1241373" y="2576754"/>
            <a:ext cx="111246" cy="4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3" name="Google Shape;2853;p96" descr="12 Tooth Hybrid Gear" title="228-2500-25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99025" y="752321"/>
            <a:ext cx="171999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4" name="Google Shape;2854;p96" descr="12 Tooth Hybrid Gear" title="228-2500-250"/>
          <p:cNvPicPr preferRelativeResize="0"/>
          <p:nvPr/>
        </p:nvPicPr>
        <p:blipFill rotWithShape="1">
          <a:blip r:embed="rId38">
            <a:alphaModFix/>
          </a:blip>
          <a:srcRect l="109" r="109"/>
          <a:stretch/>
        </p:blipFill>
        <p:spPr>
          <a:xfrm rot="10800000">
            <a:off x="1242429" y="750061"/>
            <a:ext cx="103955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5" name="Google Shape;2855;p96" descr="24 Tooth Hybrid Gear" title="228-2500-25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23603" y="1584107"/>
            <a:ext cx="325892" cy="32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Google Shape;2856;p96" descr="24 Tooth Hybrid Gear" title="228-2500-251"/>
          <p:cNvPicPr preferRelativeResize="0"/>
          <p:nvPr/>
        </p:nvPicPr>
        <p:blipFill rotWithShape="1">
          <a:blip r:embed="rId40">
            <a:alphaModFix/>
          </a:blip>
          <a:srcRect t="426" b="416"/>
          <a:stretch/>
        </p:blipFill>
        <p:spPr>
          <a:xfrm rot="10800000">
            <a:off x="1240630" y="1586368"/>
            <a:ext cx="107544" cy="32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96" descr="36 Tooth Hybrid Gear" title="228-2500-252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448687" y="2576751"/>
            <a:ext cx="476768" cy="476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8" name="Google Shape;2858;p96"/>
          <p:cNvSpPr/>
          <p:nvPr/>
        </p:nvSpPr>
        <p:spPr>
          <a:xfrm>
            <a:off x="240425" y="3128950"/>
            <a:ext cx="150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36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9" name="Google Shape;2859;p96" descr="48 Tooth Hybrid Gear" title="228-2500-25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372003" y="3720380"/>
            <a:ext cx="627644" cy="62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p96" descr="48 Tooth Hybrid Gear" title="228-2500-253"/>
          <p:cNvPicPr preferRelativeResize="0"/>
          <p:nvPr/>
        </p:nvPicPr>
        <p:blipFill rotWithShape="1">
          <a:blip r:embed="rId43">
            <a:alphaModFix/>
          </a:blip>
          <a:srcRect t="119" b="119"/>
          <a:stretch/>
        </p:blipFill>
        <p:spPr>
          <a:xfrm rot="10800000">
            <a:off x="1241060" y="3720382"/>
            <a:ext cx="106700" cy="62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p96" descr="8 Tooth High Strength Hybrid Gear" title="228-2500-2180"/>
          <p:cNvPicPr preferRelativeResize="0"/>
          <p:nvPr/>
        </p:nvPicPr>
        <p:blipFill rotWithShape="1">
          <a:blip r:embed="rId44">
            <a:alphaModFix/>
          </a:blip>
          <a:srcRect t="416" b="406"/>
          <a:stretch/>
        </p:blipFill>
        <p:spPr>
          <a:xfrm>
            <a:off x="4172433" y="743308"/>
            <a:ext cx="114348" cy="1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p96" descr="8 Tooth High Strength Hybrid Gear" title="228-2500-2180"/>
          <p:cNvPicPr preferRelativeResize="0"/>
          <p:nvPr/>
        </p:nvPicPr>
        <p:blipFill rotWithShape="1">
          <a:blip r:embed="rId45">
            <a:alphaModFix/>
          </a:blip>
          <a:srcRect l="268" r="268"/>
          <a:stretch/>
        </p:blipFill>
        <p:spPr>
          <a:xfrm>
            <a:off x="3490950" y="744809"/>
            <a:ext cx="181051" cy="1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2863" name="Google Shape;2863;p96"/>
          <p:cNvSpPr/>
          <p:nvPr/>
        </p:nvSpPr>
        <p:spPr>
          <a:xfrm>
            <a:off x="3147570" y="995207"/>
            <a:ext cx="24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64" name="Google Shape;2864;p96" descr="16 Tooth High Strength Hybrid Gear" title="228-2500-2181"/>
          <p:cNvPicPr preferRelativeResize="0"/>
          <p:nvPr/>
        </p:nvPicPr>
        <p:blipFill rotWithShape="1">
          <a:blip r:embed="rId46">
            <a:alphaModFix/>
          </a:blip>
          <a:srcRect t="129" b="129"/>
          <a:stretch/>
        </p:blipFill>
        <p:spPr>
          <a:xfrm rot="10800000">
            <a:off x="4184695" y="1581965"/>
            <a:ext cx="106573" cy="33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96" descr="16 Tooth High Strength Hybrid Gear" title="228-2500-2181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415550" y="1582557"/>
            <a:ext cx="334945" cy="33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6" name="Google Shape;2866;p96" descr="24 Tooth High Strength Hybrid Gear" title="228-2500-2182"/>
          <p:cNvPicPr preferRelativeResize="0"/>
          <p:nvPr/>
        </p:nvPicPr>
        <p:blipFill rotWithShape="1">
          <a:blip r:embed="rId48">
            <a:alphaModFix/>
          </a:blip>
          <a:srcRect l="-1965" r="2185"/>
          <a:stretch/>
        </p:blipFill>
        <p:spPr>
          <a:xfrm rot="10800000">
            <a:off x="4181421" y="2575327"/>
            <a:ext cx="109164" cy="48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Google Shape;2867;p96" descr="24 Tooth High Strength Hybrid Gear" title="228-2500-2182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3334503" y="2577638"/>
            <a:ext cx="488838" cy="488838"/>
          </a:xfrm>
          <a:prstGeom prst="rect">
            <a:avLst/>
          </a:prstGeom>
          <a:noFill/>
          <a:ln>
            <a:noFill/>
          </a:ln>
        </p:spPr>
      </p:pic>
      <p:sp>
        <p:nvSpPr>
          <p:cNvPr id="2868" name="Google Shape;2868;p96"/>
          <p:cNvSpPr/>
          <p:nvPr/>
        </p:nvSpPr>
        <p:spPr>
          <a:xfrm>
            <a:off x="3128536" y="3127800"/>
            <a:ext cx="257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High Strength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2500-2182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69" name="Google Shape;2869;p96" descr="60 Tooth Hybrid Gear" title="228-2500-254"/>
          <p:cNvPicPr preferRelativeResize="0"/>
          <p:nvPr/>
        </p:nvPicPr>
        <p:blipFill rotWithShape="1">
          <a:blip r:embed="rId50">
            <a:alphaModFix/>
          </a:blip>
          <a:srcRect l="278" r="288"/>
          <a:stretch/>
        </p:blipFill>
        <p:spPr>
          <a:xfrm rot="10800000">
            <a:off x="1244059" y="4862022"/>
            <a:ext cx="105879" cy="77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0" name="Google Shape;2870;p96" descr="60 Tooth Hybrid Gear" title="228-2500-254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298695" y="4862022"/>
            <a:ext cx="778520" cy="7785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1" name="Google Shape;2871;p96"/>
          <p:cNvSpPr/>
          <p:nvPr/>
        </p:nvSpPr>
        <p:spPr>
          <a:xfrm>
            <a:off x="233600" y="5718075"/>
            <a:ext cx="1508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Hybrid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243379" y="4805400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(1st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6" descr="228-6480" title="IQ Robot Brain (2nd Gen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595455" y="5787508"/>
            <a:ext cx="2743200" cy="168464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/>
          <p:nvPr/>
        </p:nvSpPr>
        <p:spPr>
          <a:xfrm>
            <a:off x="243380" y="9369950"/>
            <a:ext cx="1812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IQ Robot Brain (2nd Gen)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6480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16" descr="228-2540" title="IQ Robot Brain (1st Gen)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2307386" y="676709"/>
            <a:ext cx="365759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 descr="228-6480" title="IQ Robot Brain (2nd Gen)"/>
          <p:cNvPicPr preferRelativeResize="0"/>
          <p:nvPr/>
        </p:nvPicPr>
        <p:blipFill rotWithShape="1">
          <a:blip r:embed="rId5">
            <a:alphaModFix/>
          </a:blip>
          <a:srcRect t="29" b="29"/>
          <a:stretch/>
        </p:blipFill>
        <p:spPr>
          <a:xfrm>
            <a:off x="2307384" y="5250292"/>
            <a:ext cx="3657600" cy="27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descr="228-6480" title="IQ Robot Brain (2nd Gen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5565" y="8128111"/>
            <a:ext cx="3871978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 descr="IQ Robot Brain (2nd Gen)" title="228-6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291918" y="5787506"/>
            <a:ext cx="2743200" cy="168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 descr="IQ Robot Brain (1st Gen)" title="228-25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8404" y="3496375"/>
            <a:ext cx="3871976" cy="156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 descr="IQ Robot Brain (1st Gen)" title="228-25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-221500" y="1279851"/>
            <a:ext cx="2742351" cy="15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 descr="IQ Robot Brain (1st Gen)" title="228-25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5393963" y="1279713"/>
            <a:ext cx="2742849" cy="15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- Brains (Full Scale)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p97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Turntables &amp; Ring Gears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Scale)</a:t>
            </a:r>
            <a:endParaRPr/>
          </a:p>
        </p:txBody>
      </p:sp>
      <p:sp>
        <p:nvSpPr>
          <p:cNvPr id="2877" name="Google Shape;2877;p97"/>
          <p:cNvSpPr/>
          <p:nvPr/>
        </p:nvSpPr>
        <p:spPr>
          <a:xfrm>
            <a:off x="232025" y="1294900"/>
            <a:ext cx="227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78" name="Google Shape;2878;p97" descr="Small Turntable Center Bushing" title="228-2500-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90" y="1215975"/>
            <a:ext cx="392278" cy="7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9" name="Google Shape;2879;p97" descr="Small Turntable Center Bushing" title="228-2500-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891" y="791536"/>
            <a:ext cx="392278" cy="39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0" name="Google Shape;2880;p97" descr="Small Turntable Outer Housing" title="228-2500-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96" y="3276525"/>
            <a:ext cx="603505" cy="60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881" name="Google Shape;2881;p97"/>
          <p:cNvSpPr/>
          <p:nvPr/>
        </p:nvSpPr>
        <p:spPr>
          <a:xfrm>
            <a:off x="236100" y="4042875"/>
            <a:ext cx="2116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2" name="Google Shape;2882;p97" descr="Large Turntable Center Bushing" title="228-2500-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879" y="2590744"/>
            <a:ext cx="522031" cy="7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3" name="Google Shape;2883;p97" descr="Large Turntable Center Bushing" title="228-2500-1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356" y="1941202"/>
            <a:ext cx="528067" cy="5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884" name="Google Shape;2884;p97"/>
          <p:cNvSpPr/>
          <p:nvPr/>
        </p:nvSpPr>
        <p:spPr>
          <a:xfrm>
            <a:off x="237875" y="2669425"/>
            <a:ext cx="22731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Center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5" name="Google Shape;2885;p97" descr="Large Turntable Outer Bushing" title="228-2500-1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847" y="4650128"/>
            <a:ext cx="754380" cy="754380"/>
          </a:xfrm>
          <a:prstGeom prst="rect">
            <a:avLst/>
          </a:prstGeom>
          <a:noFill/>
          <a:ln>
            <a:noFill/>
          </a:ln>
        </p:spPr>
      </p:pic>
      <p:sp>
        <p:nvSpPr>
          <p:cNvPr id="2886" name="Google Shape;2886;p97"/>
          <p:cNvSpPr/>
          <p:nvPr/>
        </p:nvSpPr>
        <p:spPr>
          <a:xfrm>
            <a:off x="232386" y="5566050"/>
            <a:ext cx="2131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Turntable Outer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7" name="Google Shape;2887;p97" descr="Small Turntable Outer Housing" title="228-2500-1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2198" y="3993911"/>
            <a:ext cx="603505" cy="3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8" name="Google Shape;2888;p97" descr="Large Turntable Outer Bushing" title="228-2500-1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0288" y="5515662"/>
            <a:ext cx="754380" cy="3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9" name="Google Shape;2889;p97" descr="XL Turntable Outer Housing" title="228-2500-19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0281" y="6172399"/>
            <a:ext cx="1207009" cy="1207009"/>
          </a:xfrm>
          <a:prstGeom prst="rect">
            <a:avLst/>
          </a:prstGeom>
          <a:noFill/>
          <a:ln>
            <a:noFill/>
          </a:ln>
        </p:spPr>
      </p:pic>
      <p:sp>
        <p:nvSpPr>
          <p:cNvPr id="2890" name="Google Shape;2890;p97"/>
          <p:cNvSpPr/>
          <p:nvPr/>
        </p:nvSpPr>
        <p:spPr>
          <a:xfrm>
            <a:off x="224601" y="7548000"/>
            <a:ext cx="1983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Outer Housing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2500-199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1" name="Google Shape;2891;p97" descr="XL Turntable Plain Bushing" title="228-2500-2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37746" y="1677715"/>
            <a:ext cx="766451" cy="7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Google Shape;2892;p97" descr="XL Turntable Plain Bushing" title="228-2500-2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37746" y="757344"/>
            <a:ext cx="766451" cy="76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3" name="Google Shape;2893;p97"/>
          <p:cNvSpPr/>
          <p:nvPr/>
        </p:nvSpPr>
        <p:spPr>
          <a:xfrm>
            <a:off x="2672826" y="1759300"/>
            <a:ext cx="1960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Plain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4" name="Google Shape;2894;p97" descr="XL Turntable 36 Tooth Ring Gear Bushing" title="228-2500-20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7054" y="8151524"/>
            <a:ext cx="766450" cy="7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5" name="Google Shape;2895;p97" descr="XL Turntable 36 Tooth Ring Gear Bushing" title="228-2500-20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7054" y="8985625"/>
            <a:ext cx="766445" cy="72813"/>
          </a:xfrm>
          <a:prstGeom prst="rect">
            <a:avLst/>
          </a:prstGeom>
          <a:noFill/>
          <a:ln>
            <a:noFill/>
          </a:ln>
        </p:spPr>
      </p:pic>
      <p:sp>
        <p:nvSpPr>
          <p:cNvPr id="2896" name="Google Shape;2896;p97"/>
          <p:cNvSpPr/>
          <p:nvPr/>
        </p:nvSpPr>
        <p:spPr>
          <a:xfrm>
            <a:off x="236250" y="9065425"/>
            <a:ext cx="2885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XL Turntable 36 Tooth Ring Gear Bushing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7" name="Google Shape;2897;p97" descr="XL Turntable Outer Housing" title="228-2500-19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30287" y="7500726"/>
            <a:ext cx="1207009" cy="3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Google Shape;2898;p97" descr="Spider 48 Tooth Ring Gear" title="228-2500-2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5400000">
            <a:off x="2741983" y="2293948"/>
            <a:ext cx="1058805" cy="119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899" name="Google Shape;2899;p97"/>
          <p:cNvSpPr/>
          <p:nvPr/>
        </p:nvSpPr>
        <p:spPr>
          <a:xfrm>
            <a:off x="2668877" y="3584250"/>
            <a:ext cx="179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Spider 48 Tooth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0" name="Google Shape;2900;p97" descr="60 Tooth Internal Ring Gear" title="228-2500-24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3234065" y="4924820"/>
            <a:ext cx="73518" cy="120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1" name="Google Shape;2901;p97" descr="60 Tooth Internal Ring Gear" title="228-2500-24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671456" y="4194950"/>
            <a:ext cx="1207009" cy="1207009"/>
          </a:xfrm>
          <a:prstGeom prst="rect">
            <a:avLst/>
          </a:prstGeom>
          <a:noFill/>
          <a:ln>
            <a:noFill/>
          </a:ln>
        </p:spPr>
      </p:pic>
      <p:sp>
        <p:nvSpPr>
          <p:cNvPr id="2902" name="Google Shape;2902;p97"/>
          <p:cNvSpPr/>
          <p:nvPr/>
        </p:nvSpPr>
        <p:spPr>
          <a:xfrm>
            <a:off x="2669300" y="5565075"/>
            <a:ext cx="1983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60 Tooth Internal Ring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3" name="Google Shape;2903;p97" descr="Spider 48 Tooth Ring Gear" title="228-2500-22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3226177" y="2941320"/>
            <a:ext cx="76405" cy="119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p98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Motion - Linear Motion &amp; Misc.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9" name="Google Shape;2909;p98" descr="Rack Gear" title="228-2500-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7" y="7319133"/>
            <a:ext cx="754380" cy="13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98" descr="Rack Gear" title="228-2500-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07" y="7043907"/>
            <a:ext cx="754380" cy="237630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98"/>
          <p:cNvSpPr/>
          <p:nvPr/>
        </p:nvSpPr>
        <p:spPr>
          <a:xfrm>
            <a:off x="234249" y="7548023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2" name="Google Shape;2912;p98"/>
          <p:cNvSpPr/>
          <p:nvPr/>
        </p:nvSpPr>
        <p:spPr>
          <a:xfrm>
            <a:off x="229340" y="6484187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Pitch Linear Motion Bracket (Snap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2500-1470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3" name="Google Shape;2913;p98"/>
          <p:cNvSpPr/>
          <p:nvPr/>
        </p:nvSpPr>
        <p:spPr>
          <a:xfrm>
            <a:off x="229349" y="5726301"/>
            <a:ext cx="3169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Linear Motion Bracket (Side Mount)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14" name="Google Shape;2914;p98" descr="1x6 Linear Motion Beam" title="228-2500-1457"/>
          <p:cNvPicPr preferRelativeResize="0"/>
          <p:nvPr/>
        </p:nvPicPr>
        <p:blipFill rotWithShape="1">
          <a:blip r:embed="rId5">
            <a:alphaModFix/>
          </a:blip>
          <a:srcRect t="298" b="308"/>
          <a:stretch/>
        </p:blipFill>
        <p:spPr>
          <a:xfrm>
            <a:off x="309288" y="4122805"/>
            <a:ext cx="905257" cy="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5" name="Google Shape;2915;p98" descr="1x6 Linear Motion Beam" title="228-2500-14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285" y="3979924"/>
            <a:ext cx="905257" cy="107478"/>
          </a:xfrm>
          <a:prstGeom prst="rect">
            <a:avLst/>
          </a:prstGeom>
          <a:noFill/>
          <a:ln>
            <a:noFill/>
          </a:ln>
        </p:spPr>
      </p:pic>
      <p:sp>
        <p:nvSpPr>
          <p:cNvPr id="2916" name="Google Shape;2916;p98"/>
          <p:cNvSpPr/>
          <p:nvPr/>
        </p:nvSpPr>
        <p:spPr>
          <a:xfrm>
            <a:off x="235400" y="4189600"/>
            <a:ext cx="1818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17" name="Google Shape;2917;p98" descr="1x8 Linear Motion Beam" title="228-2500-14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458" y="4893930"/>
            <a:ext cx="1207007" cy="5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8" name="Google Shape;2918;p98" descr="1x8 Linear Motion Beam" title="228-2500-14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3456" y="4747633"/>
            <a:ext cx="1207007" cy="10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98" descr="1x6 Linear Motion Beam" title="228-2500-14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2853" y="3983118"/>
            <a:ext cx="54315" cy="10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98"/>
          <p:cNvSpPr/>
          <p:nvPr/>
        </p:nvSpPr>
        <p:spPr>
          <a:xfrm>
            <a:off x="235400" y="4956925"/>
            <a:ext cx="1818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1x8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1" name="Google Shape;2921;p98" descr="1x8 Linear Motion Beam" title="228-2500-14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282" y="4747740"/>
            <a:ext cx="54315" cy="10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2" name="Google Shape;2922;p98" descr="2x Pitch Linear Motion Bracket (Side Mount)" title="228-2500-14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683657" y="5488028"/>
            <a:ext cx="150226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3" name="Google Shape;2923;p98" descr="2x Pitch Linear Motion Bracket (Side Mount)" title="228-2500-14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306295" y="5486326"/>
            <a:ext cx="301752" cy="22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4" name="Google Shape;2924;p98" descr="1x Pitch Linear Motion Bracket (Snap Mount)" title="228-2500-14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0863" y="6251902"/>
            <a:ext cx="150876" cy="22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5" name="Google Shape;2925;p98" descr="1x Pitch Linear Motion Bracket (Snap Mount)" title="228-2500-14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0543" y="6251902"/>
            <a:ext cx="150876" cy="22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6" name="Google Shape;2926;p98" descr="1x6 Linear Motion Rack Gear" title="228-2500-147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1795" y="1675497"/>
            <a:ext cx="850940" cy="7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7" name="Google Shape;2927;p98" descr="1x6 Linear Motion Rack Gear" title="228-2500-147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1793" y="1548584"/>
            <a:ext cx="850940" cy="102961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98"/>
          <p:cNvSpPr/>
          <p:nvPr/>
        </p:nvSpPr>
        <p:spPr>
          <a:xfrm>
            <a:off x="236175" y="1757875"/>
            <a:ext cx="227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9" name="Google Shape;2929;p98" descr="Linear Slide" title="228-2500-2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305035" y="8001435"/>
            <a:ext cx="301752" cy="300794"/>
          </a:xfrm>
          <a:prstGeom prst="rect">
            <a:avLst/>
          </a:prstGeom>
          <a:noFill/>
          <a:ln>
            <a:noFill/>
          </a:ln>
        </p:spPr>
      </p:pic>
      <p:sp>
        <p:nvSpPr>
          <p:cNvPr id="2930" name="Google Shape;2930;p98"/>
          <p:cNvSpPr/>
          <p:nvPr/>
        </p:nvSpPr>
        <p:spPr>
          <a:xfrm>
            <a:off x="234249" y="8617647"/>
            <a:ext cx="1125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Linear Slide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1" name="Google Shape;2931;p98" descr="1x20 Linear Motion Rack Gear" title="228-2500-145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9529" y="916910"/>
            <a:ext cx="101843" cy="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932" name="Google Shape;2932;p98"/>
          <p:cNvSpPr/>
          <p:nvPr/>
        </p:nvSpPr>
        <p:spPr>
          <a:xfrm>
            <a:off x="236175" y="995225"/>
            <a:ext cx="227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1x20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3" name="Google Shape;2933;p98" descr="1x5 Linear Motion Beam" title="228-2500-145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260" y="3360367"/>
            <a:ext cx="754380" cy="5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98" descr="1x5 Linear Motion Beam" title="228-2500-145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08784" y="3243872"/>
            <a:ext cx="102596" cy="6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98" descr="1x5 Linear Motion Beam" title="228-2500-145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08268" y="3220761"/>
            <a:ext cx="754379" cy="105613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98"/>
          <p:cNvSpPr/>
          <p:nvPr/>
        </p:nvSpPr>
        <p:spPr>
          <a:xfrm>
            <a:off x="236176" y="3430125"/>
            <a:ext cx="1818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1x5 Linear Motion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2500-1456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7" name="Google Shape;2937;p98" descr="1x6 Continuous Linear Motion Rack Gear" title="228-2500-147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56078" y="2518118"/>
            <a:ext cx="905256" cy="10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8" name="Google Shape;2938;p98" descr="1x6 Continuous Linear Motion Rack Gear" title="228-2500-147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24280" y="2270862"/>
            <a:ext cx="102354" cy="15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9" name="Google Shape;2939;p98" descr="1x6 Continuous Linear Motion Rack Gear" title="228-2500-147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56078" y="2269127"/>
            <a:ext cx="905256" cy="160816"/>
          </a:xfrm>
          <a:prstGeom prst="rect">
            <a:avLst/>
          </a:prstGeom>
          <a:noFill/>
          <a:ln>
            <a:noFill/>
          </a:ln>
        </p:spPr>
      </p:pic>
      <p:sp>
        <p:nvSpPr>
          <p:cNvPr id="2940" name="Google Shape;2940;p98"/>
          <p:cNvSpPr/>
          <p:nvPr/>
        </p:nvSpPr>
        <p:spPr>
          <a:xfrm>
            <a:off x="236182" y="2668150"/>
            <a:ext cx="2908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1x6 Continuous Linear Motion Rack Gear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2500-1473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1" name="Google Shape;2941;p98" descr="1x6 Linear Motion Rack Gear" title="228-2500-147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7616" y="1677828"/>
            <a:ext cx="101841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2" name="Google Shape;2942;p98" descr="Linear Slide" title="228-2500-2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58433" y="8308207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3" name="Google Shape;2943;p98" descr="Linear Slide" title="228-2500-2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05032" y="8308206"/>
            <a:ext cx="301752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4" name="Google Shape;2944;p98" descr="1x20 Linear Motion Rack Gear" title="228-2500-145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82764" y="784740"/>
            <a:ext cx="2960189" cy="10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5" name="Google Shape;2945;p98" descr="1x20 Linear Motion Rack Gear" title="228-2500-145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80310" y="916591"/>
            <a:ext cx="2960189" cy="75515"/>
          </a:xfrm>
          <a:prstGeom prst="rect">
            <a:avLst/>
          </a:prstGeom>
          <a:noFill/>
          <a:ln>
            <a:noFill/>
          </a:ln>
        </p:spPr>
      </p:pic>
      <p:sp>
        <p:nvSpPr>
          <p:cNvPr id="2946" name="Google Shape;2946;p98"/>
          <p:cNvSpPr/>
          <p:nvPr/>
        </p:nvSpPr>
        <p:spPr>
          <a:xfrm>
            <a:off x="4344850" y="8615375"/>
            <a:ext cx="137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Flywheel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7" name="Google Shape;2947;p98" descr="10mm Pulley" title="228-2500-16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-5400000">
            <a:off x="4899392" y="797409"/>
            <a:ext cx="169736" cy="7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8" name="Google Shape;2948;p98" descr="10mm Pulley" title="228-2500-16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558961" y="749129"/>
            <a:ext cx="171997" cy="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9" name="Google Shape;2949;p98" descr="20mm Pulley" title="228-2500-16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502473" y="1609399"/>
            <a:ext cx="292699" cy="2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0" name="Google Shape;2950;p98" descr="20mm Pulley" title="228-2500-16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950410" y="1612793"/>
            <a:ext cx="75438" cy="29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1" name="Google Shape;2951;p98" descr="30mm Pulley" title="228-2500-16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438295" y="2460860"/>
            <a:ext cx="416417" cy="41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Google Shape;2952;p98" descr="30mm Pulley" title="228-2500-16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50344" y="2461614"/>
            <a:ext cx="75438" cy="41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Google Shape;2953;p98" descr="40mm Pulley" title="228-2500-16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379897" y="3613519"/>
            <a:ext cx="537119" cy="53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4" name="Google Shape;2954;p98" descr="40mm Pulley" title="228-2500-16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952422" y="3613516"/>
            <a:ext cx="75197" cy="5371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5" name="Google Shape;2955;p98"/>
          <p:cNvSpPr/>
          <p:nvPr/>
        </p:nvSpPr>
        <p:spPr>
          <a:xfrm>
            <a:off x="4346348" y="996000"/>
            <a:ext cx="106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6" name="Google Shape;2956;p98"/>
          <p:cNvSpPr/>
          <p:nvPr/>
        </p:nvSpPr>
        <p:spPr>
          <a:xfrm>
            <a:off x="4349475" y="1911300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7" name="Google Shape;2957;p98"/>
          <p:cNvSpPr/>
          <p:nvPr/>
        </p:nvSpPr>
        <p:spPr>
          <a:xfrm>
            <a:off x="4348899" y="2973725"/>
            <a:ext cx="106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8" name="Google Shape;2958;p98"/>
          <p:cNvSpPr/>
          <p:nvPr/>
        </p:nvSpPr>
        <p:spPr>
          <a:xfrm>
            <a:off x="4349525" y="4199800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40mm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59" name="Google Shape;2959;p98" descr="1x Wide Spool" title="228-2500-4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4951433" y="5562433"/>
            <a:ext cx="154769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0" name="Google Shape;2960;p98" descr="1x Wide Spool" title="228-2500-4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498752" y="5560168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98"/>
          <p:cNvSpPr/>
          <p:nvPr/>
        </p:nvSpPr>
        <p:spPr>
          <a:xfrm>
            <a:off x="4349468" y="5871197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2" name="Google Shape;2962;p98" descr="2x Wide Spool" title="228-2500-4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flipH="1">
            <a:off x="4951568" y="6478771"/>
            <a:ext cx="301752" cy="29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3" name="Google Shape;2963;p98" descr="2x Wide Spool" title="228-2500-42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496176" y="6474584"/>
            <a:ext cx="301752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964" name="Google Shape;2964;p98"/>
          <p:cNvSpPr/>
          <p:nvPr/>
        </p:nvSpPr>
        <p:spPr>
          <a:xfrm>
            <a:off x="4349468" y="6935147"/>
            <a:ext cx="1043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Spool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5" name="Google Shape;2965;p98" descr="0.5x Pitch Idler Pulley" title="228-2500-141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950607" y="4737193"/>
            <a:ext cx="71364" cy="12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6" name="Google Shape;2966;p98" descr="0.5x Pitch Idler Pulley" title="228-2500-1413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4582118" y="4737402"/>
            <a:ext cx="129753" cy="129753"/>
          </a:xfrm>
          <a:prstGeom prst="rect">
            <a:avLst/>
          </a:prstGeom>
          <a:noFill/>
          <a:ln>
            <a:noFill/>
          </a:ln>
        </p:spPr>
      </p:pic>
      <p:sp>
        <p:nvSpPr>
          <p:cNvPr id="2967" name="Google Shape;2967;p98"/>
          <p:cNvSpPr/>
          <p:nvPr/>
        </p:nvSpPr>
        <p:spPr>
          <a:xfrm>
            <a:off x="4345801" y="4957500"/>
            <a:ext cx="1525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0.5x Pitch Idler Pulley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8" name="Google Shape;2968;p98" descr="6x Pitch Flywheel" title="228-2500-1402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262879" y="7697876"/>
            <a:ext cx="78848" cy="90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" name="Google Shape;2969;p98" descr="6x Pitch Flywheel" title="228-2500-1402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4376054" y="7697880"/>
            <a:ext cx="848678" cy="905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70" name="Google Shape;2970;p98"/>
          <p:cNvSpPr/>
          <p:nvPr/>
        </p:nvSpPr>
        <p:spPr>
          <a:xfrm>
            <a:off x="4044896" y="9373543"/>
            <a:ext cx="25755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Single-Ended Ball Socket Beam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2500-1689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1" name="Google Shape;2971;p98"/>
          <p:cNvSpPr/>
          <p:nvPr/>
        </p:nvSpPr>
        <p:spPr>
          <a:xfrm>
            <a:off x="230173" y="9378509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72" name="Google Shape;2972;p98" descr="2x Pitch Shock Absorber (Strong)" title="228-2500-1480"/>
          <p:cNvPicPr preferRelativeResize="0"/>
          <p:nvPr/>
        </p:nvPicPr>
        <p:blipFill rotWithShape="1">
          <a:blip r:embed="rId44">
            <a:alphaModFix/>
          </a:blip>
          <a:srcRect l="1037" r="1047"/>
          <a:stretch/>
        </p:blipFill>
        <p:spPr>
          <a:xfrm rot="-5400000">
            <a:off x="2210889" y="6775761"/>
            <a:ext cx="150327" cy="122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973" name="Google Shape;2973;p98"/>
          <p:cNvSpPr/>
          <p:nvPr/>
        </p:nvSpPr>
        <p:spPr>
          <a:xfrm>
            <a:off x="1608614" y="7550489"/>
            <a:ext cx="2418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(Strong)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2500-1480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74" name="Google Shape;2974;p98" descr="2x Pitch Shock Absorber (Weak)" title="228-2500-1560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 rot="-5400000">
            <a:off x="2207411" y="7845521"/>
            <a:ext cx="152522" cy="122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975" name="Google Shape;2975;p98"/>
          <p:cNvSpPr/>
          <p:nvPr/>
        </p:nvSpPr>
        <p:spPr>
          <a:xfrm>
            <a:off x="1607464" y="8617650"/>
            <a:ext cx="2271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Shock Absorber (Weak)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2500-1560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76" name="Google Shape;2976;p98" descr="1x3 Ball Socket Linkage" title="228-2500-1664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08960" y="9326295"/>
            <a:ext cx="452628" cy="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98" descr="1x3 Ball Socket Linkage" title="228-2500-1664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08961" y="9145096"/>
            <a:ext cx="452628" cy="15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8" name="Google Shape;2978;p98" descr="1x4 Ball Socket Linkage" title="228-2500-1665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2130386" y="9308989"/>
            <a:ext cx="603505" cy="5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9" name="Google Shape;2979;p98" descr="1x4 Ball Socket Linkage" title="228-2500-1665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2134906" y="9142370"/>
            <a:ext cx="603503" cy="15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80" name="Google Shape;2980;p98"/>
          <p:cNvSpPr/>
          <p:nvPr/>
        </p:nvSpPr>
        <p:spPr>
          <a:xfrm>
            <a:off x="2061791" y="9377325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1x4 Ball Socket Linkage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1" name="Google Shape;2981;p98" descr="1x4 Single-Ended Ball Socket Beam" title="228-2500-168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4125558" y="9315136"/>
            <a:ext cx="573328" cy="5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2" name="Google Shape;2982;p98" descr="1x4 Single-Ended Ball Socket Beam" title="228-2500-1689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4114988" y="9142896"/>
            <a:ext cx="573328" cy="149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Google Shape;2987;p99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Sprocket &amp; Chain Misc.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Scale)</a:t>
            </a:r>
            <a:endParaRPr/>
          </a:p>
        </p:txBody>
      </p:sp>
      <p:sp>
        <p:nvSpPr>
          <p:cNvPr id="2988" name="Google Shape;2988;p99"/>
          <p:cNvSpPr/>
          <p:nvPr/>
        </p:nvSpPr>
        <p:spPr>
          <a:xfrm>
            <a:off x="231118" y="8005025"/>
            <a:ext cx="1825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1x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9" name="Google Shape;2989;p99" descr="Small 2x Pitch Drop Cam" title="228-2500-1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872" y="7050738"/>
            <a:ext cx="99520" cy="87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0" name="Google Shape;2990;p99" descr="Small 2x Pitch Drop Cam" title="228-2500-1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570" y="7038521"/>
            <a:ext cx="770071" cy="875081"/>
          </a:xfrm>
          <a:prstGeom prst="rect">
            <a:avLst/>
          </a:prstGeom>
          <a:noFill/>
          <a:ln>
            <a:noFill/>
          </a:ln>
        </p:spPr>
      </p:pic>
      <p:sp>
        <p:nvSpPr>
          <p:cNvPr id="2991" name="Google Shape;2991;p99"/>
          <p:cNvSpPr/>
          <p:nvPr/>
        </p:nvSpPr>
        <p:spPr>
          <a:xfrm>
            <a:off x="2366882" y="8010807"/>
            <a:ext cx="1807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Small 2x Pitch Drop Cam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2" name="Google Shape;2992;p99" descr="Cam Follower" title="228-2500-1303"/>
          <p:cNvPicPr preferRelativeResize="0"/>
          <p:nvPr/>
        </p:nvPicPr>
        <p:blipFill rotWithShape="1">
          <a:blip r:embed="rId5">
            <a:alphaModFix/>
          </a:blip>
          <a:srcRect l="29" r="19"/>
          <a:stretch/>
        </p:blipFill>
        <p:spPr>
          <a:xfrm>
            <a:off x="4914808" y="7729372"/>
            <a:ext cx="76405" cy="22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3" name="Google Shape;2993;p99" descr="Cam Follower" title="228-2500-13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6863" y="7729372"/>
            <a:ext cx="226314" cy="22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994" name="Google Shape;2994;p99"/>
          <p:cNvSpPr/>
          <p:nvPr/>
        </p:nvSpPr>
        <p:spPr>
          <a:xfrm>
            <a:off x="4499750" y="8004925"/>
            <a:ext cx="1069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Cam Follower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2500-1303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5" name="Google Shape;2995;p99" descr="Large 1x Pitch Drop Cam" title="228-2500-13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4057" y="7071518"/>
            <a:ext cx="76213" cy="89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6" name="Google Shape;2996;p99" descr="Large 1x Pitch Drop Cam" title="228-2500-13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493196">
            <a:off x="360850" y="7113827"/>
            <a:ext cx="804220" cy="89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97" name="Google Shape;2997;p99"/>
          <p:cNvSpPr/>
          <p:nvPr/>
        </p:nvSpPr>
        <p:spPr>
          <a:xfrm>
            <a:off x="232961" y="3277600"/>
            <a:ext cx="1359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8" name="Google Shape;2998;p99"/>
          <p:cNvSpPr/>
          <p:nvPr/>
        </p:nvSpPr>
        <p:spPr>
          <a:xfrm>
            <a:off x="246493" y="2062792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9" name="Google Shape;2999;p99" descr="16 Tooth Sprocket" title="228-2500-2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1244588" y="1712245"/>
            <a:ext cx="422452" cy="7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0" name="Google Shape;3000;p99" descr="24 Tooth Sprocket" title="228-2500-2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8178" y="2660354"/>
            <a:ext cx="618592" cy="6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1" name="Google Shape;3001;p99" descr="24 Tooth Sprocket" title="228-2500-2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400000">
            <a:off x="1138889" y="2931179"/>
            <a:ext cx="615573" cy="7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2" name="Google Shape;3002;p99" descr="8 Tooth Sprocket" title="228-2500-2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3794" y="724903"/>
            <a:ext cx="220280" cy="2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3" name="Google Shape;3003;p99" descr="8 Tooth Sprocket" title="228-2500-2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1345688" y="797279"/>
            <a:ext cx="220279" cy="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4" name="Google Shape;3004;p99" descr="16 Tooth Sprocket" title="228-2500-2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474" y="1539040"/>
            <a:ext cx="422452" cy="422452"/>
          </a:xfrm>
          <a:prstGeom prst="rect">
            <a:avLst/>
          </a:prstGeom>
          <a:noFill/>
          <a:ln>
            <a:noFill/>
          </a:ln>
        </p:spPr>
      </p:pic>
      <p:sp>
        <p:nvSpPr>
          <p:cNvPr id="3005" name="Google Shape;3005;p99"/>
          <p:cNvSpPr/>
          <p:nvPr/>
        </p:nvSpPr>
        <p:spPr>
          <a:xfrm>
            <a:off x="246493" y="999725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6" name="Google Shape;3006;p99" descr="32 Tooth Sprocket" title="228-2500-2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14653" y="3934210"/>
            <a:ext cx="77399" cy="81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7" name="Google Shape;3007;p99" descr="32 Tooth Sprocket" title="228-2500-2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3539" y="3934209"/>
            <a:ext cx="814731" cy="814731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99"/>
          <p:cNvSpPr/>
          <p:nvPr/>
        </p:nvSpPr>
        <p:spPr>
          <a:xfrm>
            <a:off x="241563" y="4798639"/>
            <a:ext cx="1341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32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9" name="Google Shape;3009;p99" descr="40 Tooth Sprocket" title="228-2500-2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14707" y="5361252"/>
            <a:ext cx="76124" cy="100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0" name="Google Shape;3010;p99" descr="40 Tooth Sprocket" title="228-2500-23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5086" y="5362060"/>
            <a:ext cx="1004835" cy="1004835"/>
          </a:xfrm>
          <a:prstGeom prst="rect">
            <a:avLst/>
          </a:prstGeom>
          <a:noFill/>
          <a:ln>
            <a:noFill/>
          </a:ln>
        </p:spPr>
      </p:pic>
      <p:sp>
        <p:nvSpPr>
          <p:cNvPr id="3011" name="Google Shape;3011;p99"/>
          <p:cNvSpPr/>
          <p:nvPr/>
        </p:nvSpPr>
        <p:spPr>
          <a:xfrm>
            <a:off x="233054" y="6478515"/>
            <a:ext cx="1359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Sprocket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2" name="Google Shape;3012;p99"/>
          <p:cNvSpPr/>
          <p:nvPr/>
        </p:nvSpPr>
        <p:spPr>
          <a:xfrm>
            <a:off x="2222757" y="995675"/>
            <a:ext cx="105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Traction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3" name="Google Shape;3013;p99" descr="Short Intake Flap" title="228-2500-240"/>
          <p:cNvPicPr preferRelativeResize="0"/>
          <p:nvPr/>
        </p:nvPicPr>
        <p:blipFill rotWithShape="1">
          <a:blip r:embed="rId19">
            <a:alphaModFix/>
          </a:blip>
          <a:srcRect l="2714" r="2705"/>
          <a:stretch/>
        </p:blipFill>
        <p:spPr>
          <a:xfrm>
            <a:off x="2637032" y="1596845"/>
            <a:ext cx="75438" cy="23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4" name="Google Shape;3014;p99" descr="Short Intake Flap" title="228-2500-240"/>
          <p:cNvPicPr preferRelativeResize="0"/>
          <p:nvPr/>
        </p:nvPicPr>
        <p:blipFill rotWithShape="1">
          <a:blip r:embed="rId20">
            <a:alphaModFix/>
          </a:blip>
          <a:srcRect l="874" r="864"/>
          <a:stretch/>
        </p:blipFill>
        <p:spPr>
          <a:xfrm>
            <a:off x="2335956" y="1598730"/>
            <a:ext cx="225338" cy="226314"/>
          </a:xfrm>
          <a:prstGeom prst="rect">
            <a:avLst/>
          </a:prstGeom>
          <a:noFill/>
          <a:ln>
            <a:noFill/>
          </a:ln>
        </p:spPr>
      </p:pic>
      <p:sp>
        <p:nvSpPr>
          <p:cNvPr id="3015" name="Google Shape;3015;p99"/>
          <p:cNvSpPr/>
          <p:nvPr/>
        </p:nvSpPr>
        <p:spPr>
          <a:xfrm>
            <a:off x="2218400" y="1908825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6" name="Google Shape;3016;p99" descr="Medium Intake Flap" title="228-2500-241"/>
          <p:cNvPicPr preferRelativeResize="0"/>
          <p:nvPr/>
        </p:nvPicPr>
        <p:blipFill rotWithShape="1">
          <a:blip r:embed="rId21">
            <a:alphaModFix/>
          </a:blip>
          <a:srcRect l="386" r="386"/>
          <a:stretch/>
        </p:blipFill>
        <p:spPr>
          <a:xfrm>
            <a:off x="2634242" y="2586925"/>
            <a:ext cx="78581" cy="3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7" name="Google Shape;3017;p99" descr="Medium Intake Flap" title="228-2500-241"/>
          <p:cNvPicPr preferRelativeResize="0"/>
          <p:nvPr/>
        </p:nvPicPr>
        <p:blipFill rotWithShape="1">
          <a:blip r:embed="rId22">
            <a:alphaModFix/>
          </a:blip>
          <a:srcRect t="29" b="19"/>
          <a:stretch/>
        </p:blipFill>
        <p:spPr>
          <a:xfrm>
            <a:off x="2331885" y="2586992"/>
            <a:ext cx="229457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3018" name="Google Shape;3018;p99"/>
          <p:cNvSpPr/>
          <p:nvPr/>
        </p:nvSpPr>
        <p:spPr>
          <a:xfrm>
            <a:off x="2218400" y="2969225"/>
            <a:ext cx="15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Medium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9" name="Google Shape;3019;p99" descr="Long Intake Flap" title="228-2500-242"/>
          <p:cNvPicPr preferRelativeResize="0"/>
          <p:nvPr/>
        </p:nvPicPr>
        <p:blipFill rotWithShape="1">
          <a:blip r:embed="rId23">
            <a:alphaModFix/>
          </a:blip>
          <a:srcRect l="337" r="327"/>
          <a:stretch/>
        </p:blipFill>
        <p:spPr>
          <a:xfrm>
            <a:off x="2636440" y="3575490"/>
            <a:ext cx="77932" cy="37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0" name="Google Shape;3020;p99" descr="Long Intake Flap" title="228-2500-242"/>
          <p:cNvPicPr preferRelativeResize="0"/>
          <p:nvPr/>
        </p:nvPicPr>
        <p:blipFill rotWithShape="1">
          <a:blip r:embed="rId24">
            <a:alphaModFix/>
          </a:blip>
          <a:srcRect l="49" r="59"/>
          <a:stretch/>
        </p:blipFill>
        <p:spPr>
          <a:xfrm>
            <a:off x="2335959" y="3577016"/>
            <a:ext cx="230086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3021" name="Google Shape;3021;p99"/>
          <p:cNvSpPr/>
          <p:nvPr/>
        </p:nvSpPr>
        <p:spPr>
          <a:xfrm>
            <a:off x="2224509" y="404425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Long Intake Flap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2500-242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2" name="Google Shape;3022;p99" descr="Chain Link" title="228-2500-230"/>
          <p:cNvPicPr preferRelativeResize="0"/>
          <p:nvPr/>
        </p:nvPicPr>
        <p:blipFill rotWithShape="1">
          <a:blip r:embed="rId25">
            <a:alphaModFix/>
          </a:blip>
          <a:srcRect t="119" b="119"/>
          <a:stretch/>
        </p:blipFill>
        <p:spPr>
          <a:xfrm rot="10800000">
            <a:off x="2412243" y="4658940"/>
            <a:ext cx="52052" cy="13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3" name="Google Shape;3023;p99" descr="Chain Link" title="228-2500-23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0800000">
            <a:off x="2228069" y="4654427"/>
            <a:ext cx="138806" cy="13880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99"/>
          <p:cNvSpPr/>
          <p:nvPr/>
        </p:nvSpPr>
        <p:spPr>
          <a:xfrm>
            <a:off x="2219850" y="4803075"/>
            <a:ext cx="1053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Chain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5" name="Google Shape;3025;p99" descr="Tank Tread/Attachment Link" title="228-2500-231"/>
          <p:cNvPicPr preferRelativeResize="0"/>
          <p:nvPr/>
        </p:nvPicPr>
        <p:blipFill rotWithShape="1">
          <a:blip r:embed="rId27">
            <a:alphaModFix/>
          </a:blip>
          <a:srcRect t="416" b="416"/>
          <a:stretch/>
        </p:blipFill>
        <p:spPr>
          <a:xfrm>
            <a:off x="2302968" y="5411823"/>
            <a:ext cx="283647" cy="12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6" name="Google Shape;3026;p99" descr="Tank Tread/Attachment Link" title="228-2500-231"/>
          <p:cNvPicPr preferRelativeResize="0"/>
          <p:nvPr/>
        </p:nvPicPr>
        <p:blipFill rotWithShape="1">
          <a:blip r:embed="rId28">
            <a:alphaModFix/>
          </a:blip>
          <a:srcRect t="485" b="475"/>
          <a:stretch/>
        </p:blipFill>
        <p:spPr>
          <a:xfrm rot="-5400000">
            <a:off x="2610567" y="5407030"/>
            <a:ext cx="128395" cy="13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7" name="Google Shape;3027;p99" descr="Tank Tread/Attachment Link" title="228-2500-231"/>
          <p:cNvPicPr preferRelativeResize="0"/>
          <p:nvPr/>
        </p:nvPicPr>
        <p:blipFill rotWithShape="1">
          <a:blip r:embed="rId29">
            <a:alphaModFix/>
          </a:blip>
          <a:srcRect t="248" b="248"/>
          <a:stretch/>
        </p:blipFill>
        <p:spPr>
          <a:xfrm>
            <a:off x="2302968" y="5613917"/>
            <a:ext cx="283647" cy="13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028" name="Google Shape;3028;p99"/>
          <p:cNvSpPr/>
          <p:nvPr/>
        </p:nvSpPr>
        <p:spPr>
          <a:xfrm>
            <a:off x="2213844" y="5872750"/>
            <a:ext cx="1974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Tank Tread/Attachment Link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2500-231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9" name="Google Shape;3029;p99" descr="Traction Link" title="228-2500-239"/>
          <p:cNvPicPr preferRelativeResize="0"/>
          <p:nvPr/>
        </p:nvPicPr>
        <p:blipFill rotWithShape="1">
          <a:blip r:embed="rId30">
            <a:alphaModFix/>
          </a:blip>
          <a:srcRect l="377" r="377"/>
          <a:stretch/>
        </p:blipFill>
        <p:spPr>
          <a:xfrm>
            <a:off x="2334760" y="778238"/>
            <a:ext cx="226316" cy="1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0" name="Google Shape;3030;p99" descr="Traction Link" title="228-2500-239"/>
          <p:cNvPicPr preferRelativeResize="0"/>
          <p:nvPr/>
        </p:nvPicPr>
        <p:blipFill rotWithShape="1">
          <a:blip r:embed="rId31">
            <a:alphaModFix/>
          </a:blip>
          <a:srcRect l="2380" r="2380"/>
          <a:stretch/>
        </p:blipFill>
        <p:spPr>
          <a:xfrm>
            <a:off x="2635161" y="777743"/>
            <a:ext cx="75438" cy="132017"/>
          </a:xfrm>
          <a:prstGeom prst="rect">
            <a:avLst/>
          </a:prstGeom>
          <a:noFill/>
          <a:ln>
            <a:noFill/>
          </a:ln>
        </p:spPr>
      </p:pic>
      <p:sp>
        <p:nvSpPr>
          <p:cNvPr id="3031" name="Google Shape;3031;p99"/>
          <p:cNvSpPr/>
          <p:nvPr/>
        </p:nvSpPr>
        <p:spPr>
          <a:xfrm>
            <a:off x="3891500" y="221525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40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2" name="Google Shape;3032;p99" descr="16 Tooth Ratchet" title="228-2500-140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042250" y="690620"/>
            <a:ext cx="301749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3" name="Google Shape;3033;p99" descr="16 Tooth Ratchet" title="228-2500-140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605837" y="692346"/>
            <a:ext cx="77397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3034" name="Google Shape;3034;p99"/>
          <p:cNvSpPr/>
          <p:nvPr/>
        </p:nvSpPr>
        <p:spPr>
          <a:xfrm>
            <a:off x="3892075" y="998800"/>
            <a:ext cx="1206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 Tooth Ratchet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2500-1407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5" name="Google Shape;3035;p99" descr="40 Tooth Ratchet" title="228-2500-141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619384" y="1598802"/>
            <a:ext cx="61439" cy="60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6" name="Google Shape;3036;p99" descr="40 Tooth Ratchet" title="228-2500-141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889511" y="1602516"/>
            <a:ext cx="603504" cy="6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037" name="Google Shape;3037;p99"/>
          <p:cNvSpPr/>
          <p:nvPr/>
        </p:nvSpPr>
        <p:spPr>
          <a:xfrm>
            <a:off x="3892073" y="2978377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Short Low-Profile Pawl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2500-1411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8" name="Google Shape;3038;p99" descr="Short Low-Profile Pawl" title="228-2500-141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957899" y="2768311"/>
            <a:ext cx="354097" cy="1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9" name="Google Shape;3039;p99" descr="Short Low-Profile Pawl" title="228-2500-141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958422" y="2919187"/>
            <a:ext cx="353049" cy="5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040" name="Google Shape;3040;p99"/>
          <p:cNvSpPr/>
          <p:nvPr/>
        </p:nvSpPr>
        <p:spPr>
          <a:xfrm>
            <a:off x="3891100" y="3741500"/>
            <a:ext cx="16689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1x3 Large Crane Hook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2500-1658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41" name="Google Shape;3041;p99" descr="1x3 Large Crane Hook" title="228-2500-165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-5400000">
            <a:off x="4271403" y="3410840"/>
            <a:ext cx="64936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2" name="Google Shape;3042;p99" descr="1x3 Large Crane Hook&#10;" title="228-2500-165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-5400000" flipH="1">
            <a:off x="4178781" y="3247435"/>
            <a:ext cx="25415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p100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Shafts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 Scale)</a:t>
            </a:r>
            <a:endParaRPr/>
          </a:p>
        </p:txBody>
      </p:sp>
      <p:sp>
        <p:nvSpPr>
          <p:cNvPr id="3048" name="Google Shape;3048;p100"/>
          <p:cNvSpPr/>
          <p:nvPr/>
        </p:nvSpPr>
        <p:spPr>
          <a:xfrm>
            <a:off x="4499326" y="4497170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9" name="Google Shape;3049;p100"/>
          <p:cNvSpPr/>
          <p:nvPr/>
        </p:nvSpPr>
        <p:spPr>
          <a:xfrm>
            <a:off x="4504725" y="32780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0" name="Google Shape;3050;p100"/>
          <p:cNvSpPr/>
          <p:nvPr/>
        </p:nvSpPr>
        <p:spPr>
          <a:xfrm>
            <a:off x="4497875" y="20648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1" name="Google Shape;3051;p100"/>
          <p:cNvSpPr/>
          <p:nvPr/>
        </p:nvSpPr>
        <p:spPr>
          <a:xfrm>
            <a:off x="234650" y="2054582"/>
            <a:ext cx="135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2500-076, 120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2" name="Google Shape;3052;p100"/>
          <p:cNvSpPr/>
          <p:nvPr/>
        </p:nvSpPr>
        <p:spPr>
          <a:xfrm>
            <a:off x="238375" y="841075"/>
            <a:ext cx="135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2500-074, 117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3" name="Google Shape;3053;p100"/>
          <p:cNvSpPr/>
          <p:nvPr/>
        </p:nvSpPr>
        <p:spPr>
          <a:xfrm>
            <a:off x="235226" y="5107564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9x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4" name="Google Shape;3054;p100"/>
          <p:cNvSpPr/>
          <p:nvPr/>
        </p:nvSpPr>
        <p:spPr>
          <a:xfrm>
            <a:off x="234650" y="5705382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5" name="Google Shape;3055;p100"/>
          <p:cNvSpPr/>
          <p:nvPr/>
        </p:nvSpPr>
        <p:spPr>
          <a:xfrm>
            <a:off x="238374" y="4498621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6" name="Google Shape;3056;p100"/>
          <p:cNvSpPr/>
          <p:nvPr/>
        </p:nvSpPr>
        <p:spPr>
          <a:xfrm>
            <a:off x="238374" y="3892071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7x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7" name="Google Shape;3057;p100"/>
          <p:cNvSpPr/>
          <p:nvPr/>
        </p:nvSpPr>
        <p:spPr>
          <a:xfrm>
            <a:off x="2367793" y="1448695"/>
            <a:ext cx="150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2500-094, 2236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8" name="Google Shape;3058;p100"/>
          <p:cNvSpPr/>
          <p:nvPr/>
        </p:nvSpPr>
        <p:spPr>
          <a:xfrm>
            <a:off x="4494174" y="5101275"/>
            <a:ext cx="18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2500-083, 2225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9" name="Google Shape;3059;p100"/>
          <p:cNvSpPr/>
          <p:nvPr/>
        </p:nvSpPr>
        <p:spPr>
          <a:xfrm>
            <a:off x="4496726" y="3889000"/>
            <a:ext cx="18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2500-082, 2223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0" name="Google Shape;3060;p100"/>
          <p:cNvSpPr/>
          <p:nvPr/>
        </p:nvSpPr>
        <p:spPr>
          <a:xfrm>
            <a:off x="4501600" y="1447525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2500-080, 2219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1" name="Google Shape;3061;p100"/>
          <p:cNvSpPr/>
          <p:nvPr/>
        </p:nvSpPr>
        <p:spPr>
          <a:xfrm>
            <a:off x="2365082" y="2063750"/>
            <a:ext cx="15087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2500-079, 2238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2" name="Google Shape;3062;p100"/>
          <p:cNvSpPr/>
          <p:nvPr/>
        </p:nvSpPr>
        <p:spPr>
          <a:xfrm>
            <a:off x="2371190" y="844775"/>
            <a:ext cx="150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Pitch Motor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2500-078, 2234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3" name="Google Shape;3063;p100"/>
          <p:cNvSpPr/>
          <p:nvPr/>
        </p:nvSpPr>
        <p:spPr>
          <a:xfrm>
            <a:off x="234650" y="2670220"/>
            <a:ext cx="135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5x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2500-077, 121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4" name="Google Shape;3064;p100" descr="2x Pitch Shaft" title="228-2500-074,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68" y="785352"/>
            <a:ext cx="301752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5" name="Google Shape;3065;p100" descr="3x Pitch Shaft" title="228-2500-075,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68" y="1398214"/>
            <a:ext cx="452628" cy="44313"/>
          </a:xfrm>
          <a:prstGeom prst="rect">
            <a:avLst/>
          </a:prstGeom>
          <a:noFill/>
          <a:ln>
            <a:noFill/>
          </a:ln>
        </p:spPr>
      </p:pic>
      <p:sp>
        <p:nvSpPr>
          <p:cNvPr id="3066" name="Google Shape;3066;p100"/>
          <p:cNvSpPr/>
          <p:nvPr/>
        </p:nvSpPr>
        <p:spPr>
          <a:xfrm>
            <a:off x="238374" y="1451772"/>
            <a:ext cx="1357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2500-075, 119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7" name="Google Shape;3067;p100" descr="4x Pitch Shaft" title="228-2500-076,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093" y="2003739"/>
            <a:ext cx="603504" cy="4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8" name="Google Shape;3068;p100" descr="5x Pitch Shaft" title="228-2500-077,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665" y="2615627"/>
            <a:ext cx="754380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9" name="Google Shape;3069;p100" descr="2x Pitch Motor Shaft" title="228-2500-078, 2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367559" y="794188"/>
            <a:ext cx="301752" cy="5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0" name="Google Shape;3070;p100" descr="4x Pitch Motor Shaft" title="228-2500-079, 22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356416" y="2004745"/>
            <a:ext cx="603504" cy="5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1" name="Google Shape;3071;p100" descr="2x Pitch Capped Shaft" title="228-2500-080, 22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4496784" y="1391661"/>
            <a:ext cx="301752" cy="64308"/>
          </a:xfrm>
          <a:prstGeom prst="rect">
            <a:avLst/>
          </a:prstGeom>
          <a:noFill/>
          <a:ln>
            <a:noFill/>
          </a:ln>
        </p:spPr>
      </p:pic>
      <p:sp>
        <p:nvSpPr>
          <p:cNvPr id="3072" name="Google Shape;3072;p100"/>
          <p:cNvSpPr/>
          <p:nvPr/>
        </p:nvSpPr>
        <p:spPr>
          <a:xfrm>
            <a:off x="4497876" y="2668975"/>
            <a:ext cx="181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2500-081, 2221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3" name="Google Shape;3073;p100" descr="3x Pitch Capped Shaft" title="228-2500-081, 22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4490933" y="2607625"/>
            <a:ext cx="452627" cy="6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Google Shape;3074;p100" descr="4x Pitch Capped Shaft" title="228-2500-082, 2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501595" y="3836542"/>
            <a:ext cx="603504" cy="6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Google Shape;3075;p100" descr="5x Pitch Capped Shaft" title="228-2500-083, 22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4500019" y="5052841"/>
            <a:ext cx="754379" cy="6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Google Shape;3076;p100" descr="3x Pitch Motor Shaft" title="228-2500-094, 22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2360129" y="1394748"/>
            <a:ext cx="452628" cy="5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Google Shape;3077;p100" descr="6x Pitch Shaft" title="228-2500-122"/>
          <p:cNvPicPr preferRelativeResize="0"/>
          <p:nvPr/>
        </p:nvPicPr>
        <p:blipFill rotWithShape="1">
          <a:blip r:embed="rId14">
            <a:alphaModFix/>
          </a:blip>
          <a:srcRect t="592" b="592"/>
          <a:stretch/>
        </p:blipFill>
        <p:spPr>
          <a:xfrm>
            <a:off x="226925" y="3222251"/>
            <a:ext cx="905256" cy="44321"/>
          </a:xfrm>
          <a:prstGeom prst="rect">
            <a:avLst/>
          </a:prstGeom>
          <a:noFill/>
          <a:ln>
            <a:noFill/>
          </a:ln>
        </p:spPr>
      </p:pic>
      <p:sp>
        <p:nvSpPr>
          <p:cNvPr id="3078" name="Google Shape;3078;p100"/>
          <p:cNvSpPr/>
          <p:nvPr/>
        </p:nvSpPr>
        <p:spPr>
          <a:xfrm>
            <a:off x="238375" y="3271732"/>
            <a:ext cx="1056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2500-122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9" name="Google Shape;3079;p100" descr="7x Pitch Shaft" title="228-2500-1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4664" y="3846605"/>
            <a:ext cx="1056133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Google Shape;3080;p100" descr="8x Pitch Shaft" title="228-2500-1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4664" y="4457857"/>
            <a:ext cx="1207008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Google Shape;3081;p100" descr="9x Pitch Shaft" title="228-2500-26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5230" y="5056334"/>
            <a:ext cx="1357884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Google Shape;3082;p100" descr="10x Pitch Shaft" title="228-2500-26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5230" y="5661558"/>
            <a:ext cx="1508760" cy="45263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100"/>
          <p:cNvSpPr/>
          <p:nvPr/>
        </p:nvSpPr>
        <p:spPr>
          <a:xfrm>
            <a:off x="4505199" y="841224"/>
            <a:ext cx="18120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1.5x Pitch Capped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2500-2218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84" name="Google Shape;3084;p100" descr="1.5x Pitch Capped Shaft" title="228-2500-2218"/>
          <p:cNvPicPr preferRelativeResize="0"/>
          <p:nvPr/>
        </p:nvPicPr>
        <p:blipFill rotWithShape="1">
          <a:blip r:embed="rId19">
            <a:alphaModFix/>
          </a:blip>
          <a:srcRect l="100" r="-1009"/>
          <a:stretch/>
        </p:blipFill>
        <p:spPr>
          <a:xfrm>
            <a:off x="4496776" y="784183"/>
            <a:ext cx="226314" cy="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Google Shape;3085;p100" descr="2.5x Pitch Capped Shaft" title="228-2500-22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96775" y="2008755"/>
            <a:ext cx="377190" cy="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6" name="Google Shape;3086;p100" descr="3.5x Pitch Capped Shaft" title="228-2500-22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94068" y="3218022"/>
            <a:ext cx="528065" cy="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7" name="Google Shape;3087;p100" descr="4.5x Pitch Capped Shaft" title="228-2500-222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496413" y="4439108"/>
            <a:ext cx="678942" cy="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8" name="Google Shape;3088;p100"/>
          <p:cNvSpPr/>
          <p:nvPr/>
        </p:nvSpPr>
        <p:spPr>
          <a:xfrm>
            <a:off x="3446964" y="9382825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9" name="Google Shape;3089;p100"/>
          <p:cNvSpPr/>
          <p:nvPr/>
        </p:nvSpPr>
        <p:spPr>
          <a:xfrm>
            <a:off x="234625" y="9372700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0" name="Google Shape;3090;p100"/>
          <p:cNvSpPr/>
          <p:nvPr/>
        </p:nvSpPr>
        <p:spPr>
          <a:xfrm>
            <a:off x="234650" y="8761050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18x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1" name="Google Shape;3091;p100"/>
          <p:cNvSpPr/>
          <p:nvPr/>
        </p:nvSpPr>
        <p:spPr>
          <a:xfrm>
            <a:off x="234625" y="8156850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2" name="Google Shape;3092;p100"/>
          <p:cNvSpPr/>
          <p:nvPr/>
        </p:nvSpPr>
        <p:spPr>
          <a:xfrm>
            <a:off x="234625" y="7548925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14x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3" name="Google Shape;3093;p100"/>
          <p:cNvSpPr/>
          <p:nvPr/>
        </p:nvSpPr>
        <p:spPr>
          <a:xfrm>
            <a:off x="234661" y="6326225"/>
            <a:ext cx="11664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11x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4" name="Google Shape;3094;p100" descr="11x Pitch Shaft" title="228-2500-26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25708" y="6279084"/>
            <a:ext cx="1659638" cy="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5" name="Google Shape;3095;p100" descr="12x Pitch Shaft" title="228-2500-263"/>
          <p:cNvPicPr preferRelativeResize="0"/>
          <p:nvPr/>
        </p:nvPicPr>
        <p:blipFill rotWithShape="1">
          <a:blip r:embed="rId24">
            <a:alphaModFix/>
          </a:blip>
          <a:srcRect t="845" b="835"/>
          <a:stretch/>
        </p:blipFill>
        <p:spPr>
          <a:xfrm>
            <a:off x="225708" y="6890151"/>
            <a:ext cx="1810485" cy="39889"/>
          </a:xfrm>
          <a:prstGeom prst="rect">
            <a:avLst/>
          </a:prstGeom>
          <a:noFill/>
          <a:ln>
            <a:noFill/>
          </a:ln>
        </p:spPr>
      </p:pic>
      <p:sp>
        <p:nvSpPr>
          <p:cNvPr id="3096" name="Google Shape;3096;p100"/>
          <p:cNvSpPr/>
          <p:nvPr/>
        </p:nvSpPr>
        <p:spPr>
          <a:xfrm>
            <a:off x="234650" y="6933575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7" name="Google Shape;3097;p100" descr="14x Pitch Shaft" title="228-2500-26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25708" y="7501318"/>
            <a:ext cx="2112271" cy="4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8" name="Google Shape;3098;p100" descr="16x Pitch Shaft" title="228-2500-26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25980" y="8106534"/>
            <a:ext cx="2414034" cy="4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9" name="Google Shape;3099;p100" descr="18x Pitch Shaft" title="228-2500-26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25708" y="8714703"/>
            <a:ext cx="2715740" cy="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0" name="Google Shape;3100;p100" descr="20x Pitch Shaft" title="228-2500-26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26948" y="9322156"/>
            <a:ext cx="3017503" cy="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1" name="Google Shape;3101;p100" descr="22x Pitch Shaft" title="228-2500-26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439287" y="8714690"/>
            <a:ext cx="3319260" cy="45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02" name="Google Shape;3102;p100"/>
          <p:cNvSpPr/>
          <p:nvPr/>
        </p:nvSpPr>
        <p:spPr>
          <a:xfrm>
            <a:off x="3446964" y="8768050"/>
            <a:ext cx="12066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22x Pitch Shaft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2500-268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03" name="Google Shape;3103;p100" descr="24x Pitch Shaft" title="228-2500-26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437029" y="9326575"/>
            <a:ext cx="3621023" cy="45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04" name="Google Shape;3104;p100"/>
          <p:cNvSpPr/>
          <p:nvPr/>
        </p:nvSpPr>
        <p:spPr>
          <a:xfrm>
            <a:off x="3437025" y="8003675"/>
            <a:ext cx="4099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Strength Shaft Adapter (1/8" Square Bore, 1/2" Long)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2500-454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05" name="Google Shape;3105;p100" descr="High Strength Shaft Adapter (1/8&quot; Square Bore, 1/2&quot; Long)" title="228-2500-45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541795" y="7816037"/>
            <a:ext cx="75438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6" name="Google Shape;3106;p100" descr="High Strength Shaft Adapter (1/8&quot; Square Bore, 1/2&quot; Long)" title="228-2500-45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729944" y="7815798"/>
            <a:ext cx="150877" cy="7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7" name="Google Shape;3107;p100" descr="Rubber Shaft Collar" title="228-2500-143"/>
          <p:cNvPicPr preferRelativeResize="0"/>
          <p:nvPr/>
        </p:nvPicPr>
        <p:blipFill rotWithShape="1">
          <a:blip r:embed="rId33">
            <a:alphaModFix/>
          </a:blip>
          <a:srcRect t="199" b="189"/>
          <a:stretch/>
        </p:blipFill>
        <p:spPr>
          <a:xfrm rot="-5400000">
            <a:off x="3675482" y="7048622"/>
            <a:ext cx="113157" cy="7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8" name="Google Shape;3108;p100" descr="Rubber Shaft Collar" title="228-2500-143"/>
          <p:cNvPicPr preferRelativeResize="0"/>
          <p:nvPr/>
        </p:nvPicPr>
        <p:blipFill rotWithShape="1">
          <a:blip r:embed="rId34">
            <a:alphaModFix/>
          </a:blip>
          <a:srcRect t="386" b="396"/>
          <a:stretch/>
        </p:blipFill>
        <p:spPr>
          <a:xfrm>
            <a:off x="3515621" y="7027316"/>
            <a:ext cx="129753" cy="113534"/>
          </a:xfrm>
          <a:prstGeom prst="rect">
            <a:avLst/>
          </a:prstGeom>
          <a:noFill/>
          <a:ln>
            <a:noFill/>
          </a:ln>
        </p:spPr>
      </p:pic>
      <p:sp>
        <p:nvSpPr>
          <p:cNvPr id="3109" name="Google Shape;3109;p100"/>
          <p:cNvSpPr/>
          <p:nvPr/>
        </p:nvSpPr>
        <p:spPr>
          <a:xfrm>
            <a:off x="3434609" y="7236807"/>
            <a:ext cx="1356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Rubber Shaft Collar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2500-143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Google Shape;3114;p101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- Wheels (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lang="en"/>
              <a:t> Scale)</a:t>
            </a:r>
            <a:endParaRPr/>
          </a:p>
        </p:txBody>
      </p:sp>
      <p:sp>
        <p:nvSpPr>
          <p:cNvPr id="3115" name="Google Shape;3115;p101"/>
          <p:cNvSpPr/>
          <p:nvPr/>
        </p:nvSpPr>
        <p:spPr>
          <a:xfrm>
            <a:off x="221275" y="4504050"/>
            <a:ext cx="22803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Large Wheel Hub, 250 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2500-211, 212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6" name="Google Shape;3116;p101"/>
          <p:cNvSpPr/>
          <p:nvPr/>
        </p:nvSpPr>
        <p:spPr>
          <a:xfrm>
            <a:off x="228118" y="2824650"/>
            <a:ext cx="22803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4x Pitch (160 mm Travel) Smooth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1383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7" name="Google Shape;3117;p101" descr="200mm Omni-Directional Wheel" title="228-2536"/>
          <p:cNvPicPr preferRelativeResize="0"/>
          <p:nvPr/>
        </p:nvPicPr>
        <p:blipFill rotWithShape="1">
          <a:blip r:embed="rId3">
            <a:alphaModFix/>
          </a:blip>
          <a:srcRect l="278" r="278"/>
          <a:stretch/>
        </p:blipFill>
        <p:spPr>
          <a:xfrm>
            <a:off x="1138894" y="764570"/>
            <a:ext cx="319654" cy="7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8" name="Google Shape;3118;p101" descr="200mm Omni-Directional Wheel" title="228-2536"/>
          <p:cNvPicPr preferRelativeResize="0"/>
          <p:nvPr/>
        </p:nvPicPr>
        <p:blipFill rotWithShape="1">
          <a:blip r:embed="rId4">
            <a:alphaModFix/>
          </a:blip>
          <a:srcRect t="69" b="59"/>
          <a:stretch/>
        </p:blipFill>
        <p:spPr>
          <a:xfrm>
            <a:off x="308522" y="764572"/>
            <a:ext cx="754383" cy="754381"/>
          </a:xfrm>
          <a:prstGeom prst="rect">
            <a:avLst/>
          </a:prstGeom>
          <a:noFill/>
          <a:ln>
            <a:noFill/>
          </a:ln>
        </p:spPr>
      </p:pic>
      <p:sp>
        <p:nvSpPr>
          <p:cNvPr id="3119" name="Google Shape;3119;p101"/>
          <p:cNvSpPr/>
          <p:nvPr/>
        </p:nvSpPr>
        <p:spPr>
          <a:xfrm>
            <a:off x="234225" y="1607075"/>
            <a:ext cx="22803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Omni-Directional Wheel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2536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0" name="Google Shape;3120;p101" descr="4x Pitch Diameter (160 mm Travel) Smooth Wheel" title="228-2500-1382, 13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795" y="2207654"/>
            <a:ext cx="224269" cy="6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1" name="Google Shape;3121;p101" descr="4x Pitch Diameter (160 mm Travel) Smooth Wheel" title="228-2500-1382, 13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206" y="2207652"/>
            <a:ext cx="603505" cy="6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2" name="Google Shape;3122;p101" descr="Large Wheel Hub, 250 mm Travel Tire" title="228-2500-211, 2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413" y="3564497"/>
            <a:ext cx="944484" cy="94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3" name="Google Shape;3123;p101" descr="Large Wheel Hub, 250 mm Travel Tire" title="228-2500-211, 2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503" y="3564494"/>
            <a:ext cx="228504" cy="94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4" name="Google Shape;3124;p101" descr="2x Wide Hub, 3x Pitch Diameter Tire (Straight Offroad Tread)" title="228-2500-1950, 19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2489" y="5335541"/>
            <a:ext cx="275198" cy="45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Google Shape;3125;p101" descr="2x Wide Hub, 3x Pitch Diameter Tire (Straight Offroad Tread)" title="228-2500-1950, 19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6543" y="5333280"/>
            <a:ext cx="458663" cy="458663"/>
          </a:xfrm>
          <a:prstGeom prst="rect">
            <a:avLst/>
          </a:prstGeom>
          <a:noFill/>
          <a:ln>
            <a:noFill/>
          </a:ln>
        </p:spPr>
      </p:pic>
      <p:sp>
        <p:nvSpPr>
          <p:cNvPr id="3126" name="Google Shape;3126;p101"/>
          <p:cNvSpPr/>
          <p:nvPr/>
        </p:nvSpPr>
        <p:spPr>
          <a:xfrm>
            <a:off x="234275" y="5870400"/>
            <a:ext cx="22803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3x Pitch Tire (Straight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1950, 1951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7" name="Google Shape;3127;p101" descr="2x Wide Hub, 3.5x Pitch Diameter Balloon Tire (Chevron Offroad Tread)" title="228-2500-1950, 19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1732" y="6818454"/>
            <a:ext cx="528066" cy="52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8" name="Google Shape;3128;p101" descr="2x Wide Hub, 3.5x Pitch Diameter Balloon Tire (Chevron Offroad Tread)" title="228-2500-1950, 19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0196" y="6818453"/>
            <a:ext cx="279565" cy="528066"/>
          </a:xfrm>
          <a:prstGeom prst="rect">
            <a:avLst/>
          </a:prstGeom>
          <a:noFill/>
          <a:ln>
            <a:noFill/>
          </a:ln>
        </p:spPr>
      </p:pic>
      <p:sp>
        <p:nvSpPr>
          <p:cNvPr id="3129" name="Google Shape;3129;p101"/>
          <p:cNvSpPr/>
          <p:nvPr/>
        </p:nvSpPr>
        <p:spPr>
          <a:xfrm>
            <a:off x="241700" y="7392700"/>
            <a:ext cx="25770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Balloon Tire (Chevron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1950, 1952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0" name="Google Shape;3130;p101" descr="2x Wide Hub, 3.5x Pitch Diameter Balloon Tire (Trapezoid Offroad Tread)" title="228-2500-1950, 19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0648" y="8502402"/>
            <a:ext cx="512979" cy="51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Google Shape;3131;p101" descr="2x Wide Hub, 3.5x Pitch Diameter Balloon Tire (Trapezoid Offroad Tread)" title="228-2500-1950, 19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02647" y="8502399"/>
            <a:ext cx="277008" cy="512979"/>
          </a:xfrm>
          <a:prstGeom prst="rect">
            <a:avLst/>
          </a:prstGeom>
          <a:noFill/>
          <a:ln>
            <a:noFill/>
          </a:ln>
        </p:spPr>
      </p:pic>
      <p:sp>
        <p:nvSpPr>
          <p:cNvPr id="3132" name="Google Shape;3132;p101"/>
          <p:cNvSpPr/>
          <p:nvPr/>
        </p:nvSpPr>
        <p:spPr>
          <a:xfrm>
            <a:off x="239918" y="9068275"/>
            <a:ext cx="25770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 Hub, 3.5x Pitch Balloon Tire (Trapezoid Offroad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1950, 1957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3" name="Google Shape;3133;p101" descr="2x Wide, 7x Pitch Diameter Balloon Tire (Racing Slick Tread)" title="228-2500-1953, 195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92383" y="699623"/>
            <a:ext cx="1028969" cy="102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4" name="Google Shape;3134;p101" descr="2x Wide, 7x Pitch Diameter Balloon Tire (Racing Slick Tread)" title="228-2500-1953, 195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48143" y="701883"/>
            <a:ext cx="275399" cy="102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35" name="Google Shape;3135;p101"/>
          <p:cNvSpPr/>
          <p:nvPr/>
        </p:nvSpPr>
        <p:spPr>
          <a:xfrm>
            <a:off x="3287325" y="1752925"/>
            <a:ext cx="18120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Balloon Tire (Racing Slick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1953, 1954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6" name="Google Shape;3136;p101" descr="2x Wide, 7x Pitch Diameter Balloon Tire (Offroad Hex Tread)" title="228-2500-1953, 195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96110" y="2837742"/>
            <a:ext cx="1028966" cy="102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7" name="Google Shape;3137;p101" descr="2x Wide, 7x Pitch Diameter Balloon Tire (Offroad Hex Tread)" title="228-2500-1953, 195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48072" y="2837740"/>
            <a:ext cx="287509" cy="102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38" name="Google Shape;3138;p101"/>
          <p:cNvSpPr/>
          <p:nvPr/>
        </p:nvSpPr>
        <p:spPr>
          <a:xfrm>
            <a:off x="3281225" y="3891975"/>
            <a:ext cx="18120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2x Wide, 7x Pitch Balloon Tire (Offroad Hex Tread)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1953, 1955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9" name="Google Shape;3139;p101" descr="Small Wheel Hub, 200mm Travel Tire" title="228-2500-1208, 20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422813" y="6318404"/>
            <a:ext cx="768096" cy="7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0" name="Google Shape;3140;p101" descr="Small Wheel Hub, 200mm Travel Tire" title="228-2500-1208, 20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77988" y="6319924"/>
            <a:ext cx="227685" cy="758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1" name="Google Shape;3141;p101"/>
          <p:cNvSpPr/>
          <p:nvPr/>
        </p:nvSpPr>
        <p:spPr>
          <a:xfrm>
            <a:off x="3279095" y="7084245"/>
            <a:ext cx="18255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200mm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208, 209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2" name="Google Shape;3142;p101" descr="Small Wheel Hub, 160mm Travel Tire&#10;" title="228-2500-1208, 21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520499" y="4737272"/>
            <a:ext cx="576073" cy="57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3" name="Google Shape;3143;p101" descr="Small Wheel Hub, 160mm Travel Tire" title="228-2500-1208, 21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370625" y="4734175"/>
            <a:ext cx="230429" cy="576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44" name="Google Shape;3144;p101"/>
          <p:cNvSpPr/>
          <p:nvPr/>
        </p:nvSpPr>
        <p:spPr>
          <a:xfrm>
            <a:off x="3281625" y="5411500"/>
            <a:ext cx="1812000" cy="7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Wheel Hub, </a:t>
            </a: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160mm Travel Tire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-2500-1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208, 210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p102"/>
          <p:cNvSpPr txBox="1">
            <a:spLocks noGrp="1"/>
          </p:cNvSpPr>
          <p:nvPr>
            <p:ph type="title"/>
          </p:nvPr>
        </p:nvSpPr>
        <p:spPr>
          <a:xfrm>
            <a:off x="526200" y="211875"/>
            <a:ext cx="67200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Game Elements - Full Volume (Third Scale)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102"/>
          <p:cNvSpPr/>
          <p:nvPr/>
        </p:nvSpPr>
        <p:spPr>
          <a:xfrm>
            <a:off x="238550" y="2519102"/>
            <a:ext cx="24168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Scoring Objects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-8363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1" name="Google Shape;3151;p102" descr="VIQC Full Volume Scoring Object (Red Cube)&#10;" title="228-8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35" y="723185"/>
            <a:ext cx="1762243" cy="178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2" name="Google Shape;3152;p102" descr="VIQC Full Volume Scoring Object (Green Cube)&#10;" title="228-8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108" y="1901022"/>
            <a:ext cx="597467" cy="60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3" name="Google Shape;3153;p102" descr="VIQC Full Volume Scoring Object (Purple Cube)&#10;" title="228-8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188" y="1598940"/>
            <a:ext cx="896197" cy="90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4" name="Google Shape;3154;p102" descr="VIQC Full Volume Scoring Object (Red Cube)&#10;" title="228-83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869" y="723185"/>
            <a:ext cx="1762243" cy="178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5" name="Google Shape;3155;p102" descr="VIQC Full Volume Kit - Goal&#10;" title="228-83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7326" y="3918164"/>
            <a:ext cx="2417031" cy="240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6" name="Google Shape;3156;p102" descr="VIQC Full Volume Kit - Goal&#10;" title="228-83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025" y="3317185"/>
            <a:ext cx="2417025" cy="3004892"/>
          </a:xfrm>
          <a:prstGeom prst="rect">
            <a:avLst/>
          </a:prstGeom>
          <a:noFill/>
          <a:ln>
            <a:noFill/>
          </a:ln>
        </p:spPr>
      </p:pic>
      <p:sp>
        <p:nvSpPr>
          <p:cNvPr id="3157" name="Google Shape;3157;p102"/>
          <p:cNvSpPr/>
          <p:nvPr/>
        </p:nvSpPr>
        <p:spPr>
          <a:xfrm>
            <a:off x="231595" y="6482327"/>
            <a:ext cx="1513200" cy="44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VIQC Full Volume Kit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28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-836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0</a:t>
            </a:r>
            <a:endParaRPr sz="1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8" name="Google Shape;3158;p102" descr="VIQC Full Volume Kit - Starting Peg&#10;" title="228-83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3147" y="5720695"/>
            <a:ext cx="603504" cy="6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Google Shape;3159;p102" descr="VIQC Full Volume Kit - Starting Peg" title="228-83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7120" y="5119313"/>
            <a:ext cx="1207026" cy="58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0" name="Google Shape;3160;p102" descr="VIQC Full Volume Kit - Starting Peg" title="228-83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7117" y="5749338"/>
            <a:ext cx="1207026" cy="57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76BB"/>
      </a:accent1>
      <a:accent2>
        <a:srgbClr val="D22630"/>
      </a:accent2>
      <a:accent3>
        <a:srgbClr val="7D4182"/>
      </a:accent3>
      <a:accent4>
        <a:srgbClr val="00954C"/>
      </a:accent4>
      <a:accent5>
        <a:srgbClr val="0097A7"/>
      </a:accent5>
      <a:accent6>
        <a:srgbClr val="FF671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5626</Words>
  <Application>Microsoft Office PowerPoint</Application>
  <PresentationFormat>Custom</PresentationFormat>
  <Paragraphs>1913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Consolas</vt:lpstr>
      <vt:lpstr>Roboto Mono</vt:lpstr>
      <vt:lpstr>Roboto</vt:lpstr>
      <vt:lpstr>Arial</vt:lpstr>
      <vt:lpstr>Roboto Black</vt:lpstr>
      <vt:lpstr>Simple Light</vt:lpstr>
      <vt:lpstr>PowerPoint Presentation</vt:lpstr>
      <vt:lpstr>Changelog</vt:lpstr>
      <vt:lpstr>PowerPoint Presentation</vt:lpstr>
      <vt:lpstr>Identifying Parts</vt:lpstr>
      <vt:lpstr>Changing Part Color</vt:lpstr>
      <vt:lpstr>Rulers - Full Scale, Half Scale, Third Scale</vt:lpstr>
      <vt:lpstr> </vt:lpstr>
      <vt:lpstr>Electronics - Part Outlines </vt:lpstr>
      <vt:lpstr>Electronics - Brains (Full Scale)</vt:lpstr>
      <vt:lpstr>Electronics - Sensors (Full Scale)</vt:lpstr>
      <vt:lpstr>Electronics - Smart Motor &amp; Accessories (Full Scale)</vt:lpstr>
      <vt:lpstr>Pneumatics (Full Scale)</vt:lpstr>
      <vt:lpstr>Pneumatics (Full Scale)</vt:lpstr>
      <vt:lpstr>Structure - 1x Beams (Full Scale)</vt:lpstr>
      <vt:lpstr>Structure - 1x Beams (Full Scale)</vt:lpstr>
      <vt:lpstr>Structure - 2x Beams (Full Scale)</vt:lpstr>
      <vt:lpstr>Structure - 2x Beams (Full Scale) </vt:lpstr>
      <vt:lpstr>Structure - Plates (Full Scale) </vt:lpstr>
      <vt:lpstr>Structure - Plates (Full Scale) </vt:lpstr>
      <vt:lpstr>Structure - Plates - Page 3 (Full Scale)</vt:lpstr>
      <vt:lpstr>Structure - Plates (Full Scale) </vt:lpstr>
      <vt:lpstr>Structure - Specialty Beams (Full Scale)</vt:lpstr>
      <vt:lpstr>Structure - Specialty Beams (Full Scale)</vt:lpstr>
      <vt:lpstr>Structure - Specialty Beams (Full Scale)</vt:lpstr>
      <vt:lpstr>Structure - Specialty Beams (Full Scale)</vt:lpstr>
      <vt:lpstr>Structure - Specialty Beams (Full Scale)</vt:lpstr>
      <vt:lpstr>Structure - Specialty Beams (Full Scale)</vt:lpstr>
      <vt:lpstr>Structure - Specialty Beams (Full Scale)</vt:lpstr>
      <vt:lpstr>Structure - Specialty Beams (Full Scale)</vt:lpstr>
      <vt:lpstr>Structure - Panels (Full Scale)</vt:lpstr>
      <vt:lpstr>Structure - Corner Beams (Full Scale)</vt:lpstr>
      <vt:lpstr>Structure - Connectors (Full Scale)</vt:lpstr>
      <vt:lpstr>Structure - Connectors (Full Scale)</vt:lpstr>
      <vt:lpstr>Structure - Connectors (Full Scale)</vt:lpstr>
      <vt:lpstr>Structure - Standoffs (Full Scale)</vt:lpstr>
      <vt:lpstr>Motion - Gears (Full Scale)</vt:lpstr>
      <vt:lpstr>Motion - Gears (Full Scale)</vt:lpstr>
      <vt:lpstr>Motion - Gears (Full Scale)</vt:lpstr>
      <vt:lpstr>Motion - Turntables (Full Scale)</vt:lpstr>
      <vt:lpstr>Motion - Turntables (Full Scale)</vt:lpstr>
      <vt:lpstr>Motion - Ring Gears (Full Scale)</vt:lpstr>
      <vt:lpstr>Motion - Linear Motion (Full Scale)</vt:lpstr>
      <vt:lpstr>Motion - Sprockets &amp; Chain (Full Scale)</vt:lpstr>
      <vt:lpstr>Motion - Cams (Full Scale)</vt:lpstr>
      <vt:lpstr>Motion - Pulleys (Full Scale)</vt:lpstr>
      <vt:lpstr>Motion - Miscellaneous (Full Scale)</vt:lpstr>
      <vt:lpstr>Motion - Shafts (Full Scale)</vt:lpstr>
      <vt:lpstr>Motion - Shafts (Full Scale)</vt:lpstr>
      <vt:lpstr>Motion - Wheels (Full Scale)</vt:lpstr>
      <vt:lpstr>Motion - Wheels (Full Scale)</vt:lpstr>
      <vt:lpstr>Motion - Wheels (Full Scale)</vt:lpstr>
      <vt:lpstr>Game Elements - Full Volume (Full Scale)</vt:lpstr>
      <vt:lpstr>Game Elements - Full Volume (Full Scale) </vt:lpstr>
      <vt:lpstr> </vt:lpstr>
      <vt:lpstr>Pneumatics (Half Scale)</vt:lpstr>
      <vt:lpstr>Electronics &amp; Accessories (Half Scale)</vt:lpstr>
      <vt:lpstr>Structure - 1x Beams (Half Scale)</vt:lpstr>
      <vt:lpstr>Structure - 2x Beams (Half Scale)</vt:lpstr>
      <vt:lpstr>Structure - Plates (Half Scale)</vt:lpstr>
      <vt:lpstr>Structure - Plates - (Half Scale)</vt:lpstr>
      <vt:lpstr>Structure - Specialty Beams (Half Scale)</vt:lpstr>
      <vt:lpstr>Structure - Specialty Beams (Half Scale)</vt:lpstr>
      <vt:lpstr>Structure - Specialty Beams - (Half Scale)</vt:lpstr>
      <vt:lpstr>Structure - Corner Beams (Half Scale)</vt:lpstr>
      <vt:lpstr>Structure - Connectors (Half Scale)</vt:lpstr>
      <vt:lpstr>Structure - Connectors (Half Scale)</vt:lpstr>
      <vt:lpstr>Structure - Standoffs (Half Scale)</vt:lpstr>
      <vt:lpstr>Motion - Gears (Half Scale)</vt:lpstr>
      <vt:lpstr>Motion - Turntables &amp; Ring Gears (Half Scale)</vt:lpstr>
      <vt:lpstr>Motion - Linear Motion (Half Scale)</vt:lpstr>
      <vt:lpstr>Motion - Sprockets &amp; Chain (Half Scale)</vt:lpstr>
      <vt:lpstr>Motion - Pulleys &amp; Misc. (Half Scale)</vt:lpstr>
      <vt:lpstr>Motion - Shafts - (Half Scale)</vt:lpstr>
      <vt:lpstr>Motion - Wheels - (Half Scale)</vt:lpstr>
      <vt:lpstr>Motion - Wheels (Half Scale)</vt:lpstr>
      <vt:lpstr>Game Elements - Full Volume (Half Scale) </vt:lpstr>
      <vt:lpstr>Game Elements - Full Volume (Half Scale) </vt:lpstr>
      <vt:lpstr> </vt:lpstr>
      <vt:lpstr>Electronics &amp; Accessories (Third Scale)</vt:lpstr>
      <vt:lpstr>Pneumatics (Third Scale)</vt:lpstr>
      <vt:lpstr>Structure - Beams (Third Scale)</vt:lpstr>
      <vt:lpstr>Structure - Plates (Third Scale)</vt:lpstr>
      <vt:lpstr>Structure - Specialty Beams (Third Scale)</vt:lpstr>
      <vt:lpstr>Structure - Specialty Beams (Third Scale)</vt:lpstr>
      <vt:lpstr>Structure - Specialty Beams (Third Scale)</vt:lpstr>
      <vt:lpstr>Structure - Connectors (Third Scale)</vt:lpstr>
      <vt:lpstr>Structure - Connectors (Third Scale)</vt:lpstr>
      <vt:lpstr>Structure - Standoffs (Third Scale)</vt:lpstr>
      <vt:lpstr>Motion - Gears (Third Scale)</vt:lpstr>
      <vt:lpstr>Motion - Turntables &amp; Ring Gears (Third Scale)</vt:lpstr>
      <vt:lpstr>Motion - Linear Motion &amp; Misc. (Third Scale) </vt:lpstr>
      <vt:lpstr>Motion - Sprocket &amp; Chain Misc. (Third Scale)</vt:lpstr>
      <vt:lpstr>Motion - Shafts (Third Scale)</vt:lpstr>
      <vt:lpstr>Motion - Wheels (Third Scale)</vt:lpstr>
      <vt:lpstr>Game Elements - Full Volume (Third Scale)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Gutierrez</dc:creator>
  <cp:lastModifiedBy>Courtney Pascual</cp:lastModifiedBy>
  <cp:revision>1</cp:revision>
  <dcterms:modified xsi:type="dcterms:W3CDTF">2023-10-17T19:21:51Z</dcterms:modified>
</cp:coreProperties>
</file>